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256" r:id="rId2"/>
    <p:sldId id="257" r:id="rId3"/>
    <p:sldId id="258" r:id="rId4"/>
    <p:sldId id="259" r:id="rId5"/>
    <p:sldId id="271" r:id="rId6"/>
    <p:sldId id="295" r:id="rId7"/>
    <p:sldId id="260" r:id="rId8"/>
    <p:sldId id="296" r:id="rId9"/>
    <p:sldId id="294" r:id="rId10"/>
    <p:sldId id="281" r:id="rId11"/>
    <p:sldId id="279" r:id="rId12"/>
    <p:sldId id="317" r:id="rId13"/>
    <p:sldId id="264" r:id="rId14"/>
    <p:sldId id="263" r:id="rId15"/>
    <p:sldId id="311" r:id="rId16"/>
    <p:sldId id="323" r:id="rId17"/>
    <p:sldId id="324" r:id="rId18"/>
    <p:sldId id="312" r:id="rId19"/>
    <p:sldId id="313" r:id="rId20"/>
    <p:sldId id="325" r:id="rId21"/>
    <p:sldId id="326" r:id="rId22"/>
    <p:sldId id="265" r:id="rId23"/>
    <p:sldId id="266" r:id="rId24"/>
    <p:sldId id="267" r:id="rId25"/>
    <p:sldId id="318" r:id="rId26"/>
    <p:sldId id="268" r:id="rId27"/>
    <p:sldId id="319" r:id="rId28"/>
    <p:sldId id="290" r:id="rId29"/>
    <p:sldId id="320" r:id="rId30"/>
    <p:sldId id="269" r:id="rId31"/>
    <p:sldId id="270" r:id="rId32"/>
    <p:sldId id="289" r:id="rId33"/>
    <p:sldId id="314" r:id="rId34"/>
    <p:sldId id="282" r:id="rId35"/>
    <p:sldId id="283" r:id="rId36"/>
    <p:sldId id="284" r:id="rId37"/>
    <p:sldId id="32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en Toan Nguyen" initials="TTN" lastIdx="1" clrIdx="0">
    <p:extLst>
      <p:ext uri="{19B8F6BF-5375-455C-9EA6-DF929625EA0E}">
        <p15:presenceInfo xmlns:p15="http://schemas.microsoft.com/office/powerpoint/2012/main" userId="210a6c8934f981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EF7D"/>
    <a:srgbClr val="11998E"/>
    <a:srgbClr val="F37335"/>
    <a:srgbClr val="FDC830"/>
    <a:srgbClr val="752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5623" autoAdjust="0"/>
  </p:normalViewPr>
  <p:slideViewPr>
    <p:cSldViewPr snapToGrid="0" snapToObjects="1" showGuides="1">
      <p:cViewPr varScale="1">
        <p:scale>
          <a:sx n="69" d="100"/>
          <a:sy n="69" d="100"/>
        </p:scale>
        <p:origin x="1186" y="91"/>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en Toan Nguyen" userId="210a6c8934f98178" providerId="LiveId" clId="{8327DA64-46B1-4E6B-AB78-F4E4C885F622}"/>
    <pc:docChg chg="undo custSel addSld delSld modSld">
      <pc:chgData name="Tien Toan Nguyen" userId="210a6c8934f98178" providerId="LiveId" clId="{8327DA64-46B1-4E6B-AB78-F4E4C885F622}" dt="2025-02-05T00:20:36.254" v="323" actId="20577"/>
      <pc:docMkLst>
        <pc:docMk/>
      </pc:docMkLst>
      <pc:sldChg chg="del">
        <pc:chgData name="Tien Toan Nguyen" userId="210a6c8934f98178" providerId="LiveId" clId="{8327DA64-46B1-4E6B-AB78-F4E4C885F622}" dt="2025-02-05T00:13:50.806" v="202" actId="47"/>
        <pc:sldMkLst>
          <pc:docMk/>
          <pc:sldMk cId="2299034316" sldId="321"/>
        </pc:sldMkLst>
      </pc:sldChg>
      <pc:sldChg chg="addSp delSp modSp add mod">
        <pc:chgData name="Tien Toan Nguyen" userId="210a6c8934f98178" providerId="LiveId" clId="{8327DA64-46B1-4E6B-AB78-F4E4C885F622}" dt="2025-02-05T00:11:28.545" v="99" actId="1076"/>
        <pc:sldMkLst>
          <pc:docMk/>
          <pc:sldMk cId="2752260426" sldId="323"/>
        </pc:sldMkLst>
        <pc:spChg chg="mod">
          <ac:chgData name="Tien Toan Nguyen" userId="210a6c8934f98178" providerId="LiveId" clId="{8327DA64-46B1-4E6B-AB78-F4E4C885F622}" dt="2025-02-05T00:10:53.614" v="77" actId="20577"/>
          <ac:spMkLst>
            <pc:docMk/>
            <pc:sldMk cId="2752260426" sldId="323"/>
            <ac:spMk id="3" creationId="{FFC92DA4-500E-C4C7-6142-CC5F97F90D89}"/>
          </ac:spMkLst>
        </pc:spChg>
        <pc:spChg chg="mod">
          <ac:chgData name="Tien Toan Nguyen" userId="210a6c8934f98178" providerId="LiveId" clId="{8327DA64-46B1-4E6B-AB78-F4E4C885F622}" dt="2025-02-05T00:09:49.022" v="46" actId="207"/>
          <ac:spMkLst>
            <pc:docMk/>
            <pc:sldMk cId="2752260426" sldId="323"/>
            <ac:spMk id="8" creationId="{843FE9CA-405B-4916-8B57-754A696A4656}"/>
          </ac:spMkLst>
        </pc:spChg>
        <pc:spChg chg="add mod">
          <ac:chgData name="Tien Toan Nguyen" userId="210a6c8934f98178" providerId="LiveId" clId="{8327DA64-46B1-4E6B-AB78-F4E4C885F622}" dt="2025-02-05T00:11:28.545" v="99" actId="1076"/>
          <ac:spMkLst>
            <pc:docMk/>
            <pc:sldMk cId="2752260426" sldId="323"/>
            <ac:spMk id="12" creationId="{5ECE4801-4268-454A-8E1E-DFC0E61608E7}"/>
          </ac:spMkLst>
        </pc:spChg>
        <pc:picChg chg="del">
          <ac:chgData name="Tien Toan Nguyen" userId="210a6c8934f98178" providerId="LiveId" clId="{8327DA64-46B1-4E6B-AB78-F4E4C885F622}" dt="2025-02-05T00:07:03.399" v="1" actId="478"/>
          <ac:picMkLst>
            <pc:docMk/>
            <pc:sldMk cId="2752260426" sldId="323"/>
            <ac:picMk id="7" creationId="{17FDD97D-FC48-4740-9A25-3D6AC7A01EA5}"/>
          </ac:picMkLst>
        </pc:picChg>
        <pc:picChg chg="add mod">
          <ac:chgData name="Tien Toan Nguyen" userId="210a6c8934f98178" providerId="LiveId" clId="{8327DA64-46B1-4E6B-AB78-F4E4C885F622}" dt="2025-02-05T00:07:34.486" v="4" actId="1076"/>
          <ac:picMkLst>
            <pc:docMk/>
            <pc:sldMk cId="2752260426" sldId="323"/>
            <ac:picMk id="9" creationId="{7275B571-C1A0-4B00-9CFB-F9B90C3CABFF}"/>
          </ac:picMkLst>
        </pc:picChg>
        <pc:picChg chg="add del mod">
          <ac:chgData name="Tien Toan Nguyen" userId="210a6c8934f98178" providerId="LiveId" clId="{8327DA64-46B1-4E6B-AB78-F4E4C885F622}" dt="2025-02-05T00:10:02.452" v="48"/>
          <ac:picMkLst>
            <pc:docMk/>
            <pc:sldMk cId="2752260426" sldId="323"/>
            <ac:picMk id="11" creationId="{7863CFD5-63E5-4CB8-ABD6-94F15147CCD7}"/>
          </ac:picMkLst>
        </pc:picChg>
      </pc:sldChg>
      <pc:sldChg chg="modSp add mod">
        <pc:chgData name="Tien Toan Nguyen" userId="210a6c8934f98178" providerId="LiveId" clId="{8327DA64-46B1-4E6B-AB78-F4E4C885F622}" dt="2025-02-05T00:16:02.902" v="227" actId="207"/>
        <pc:sldMkLst>
          <pc:docMk/>
          <pc:sldMk cId="3531909993" sldId="324"/>
        </pc:sldMkLst>
        <pc:spChg chg="mod">
          <ac:chgData name="Tien Toan Nguyen" userId="210a6c8934f98178" providerId="LiveId" clId="{8327DA64-46B1-4E6B-AB78-F4E4C885F622}" dt="2025-02-05T00:16:02.902" v="227" actId="207"/>
          <ac:spMkLst>
            <pc:docMk/>
            <pc:sldMk cId="3531909993" sldId="324"/>
            <ac:spMk id="8" creationId="{843FE9CA-405B-4916-8B57-754A696A4656}"/>
          </ac:spMkLst>
        </pc:spChg>
      </pc:sldChg>
      <pc:sldChg chg="addSp delSp modSp add mod">
        <pc:chgData name="Tien Toan Nguyen" userId="210a6c8934f98178" providerId="LiveId" clId="{8327DA64-46B1-4E6B-AB78-F4E4C885F622}" dt="2025-02-05T00:19:45.984" v="296" actId="20577"/>
        <pc:sldMkLst>
          <pc:docMk/>
          <pc:sldMk cId="2399079020" sldId="325"/>
        </pc:sldMkLst>
        <pc:spChg chg="mod">
          <ac:chgData name="Tien Toan Nguyen" userId="210a6c8934f98178" providerId="LiveId" clId="{8327DA64-46B1-4E6B-AB78-F4E4C885F622}" dt="2025-02-05T00:19:45.984" v="296" actId="20577"/>
          <ac:spMkLst>
            <pc:docMk/>
            <pc:sldMk cId="2399079020" sldId="325"/>
            <ac:spMk id="3" creationId="{FFC92DA4-500E-C4C7-6142-CC5F97F90D89}"/>
          </ac:spMkLst>
        </pc:spChg>
        <pc:spChg chg="mod">
          <ac:chgData name="Tien Toan Nguyen" userId="210a6c8934f98178" providerId="LiveId" clId="{8327DA64-46B1-4E6B-AB78-F4E4C885F622}" dt="2025-02-05T00:17:26.665" v="253" actId="20577"/>
          <ac:spMkLst>
            <pc:docMk/>
            <pc:sldMk cId="2399079020" sldId="325"/>
            <ac:spMk id="8" creationId="{843FE9CA-405B-4916-8B57-754A696A4656}"/>
          </ac:spMkLst>
        </pc:spChg>
        <pc:spChg chg="mod">
          <ac:chgData name="Tien Toan Nguyen" userId="210a6c8934f98178" providerId="LiveId" clId="{8327DA64-46B1-4E6B-AB78-F4E4C885F622}" dt="2025-02-05T00:14:09.896" v="209" actId="20577"/>
          <ac:spMkLst>
            <pc:docMk/>
            <pc:sldMk cId="2399079020" sldId="325"/>
            <ac:spMk id="12" creationId="{5ECE4801-4268-454A-8E1E-DFC0E61608E7}"/>
          </ac:spMkLst>
        </pc:spChg>
        <pc:picChg chg="add mod">
          <ac:chgData name="Tien Toan Nguyen" userId="210a6c8934f98178" providerId="LiveId" clId="{8327DA64-46B1-4E6B-AB78-F4E4C885F622}" dt="2025-02-05T00:14:57.464" v="215" actId="1076"/>
          <ac:picMkLst>
            <pc:docMk/>
            <pc:sldMk cId="2399079020" sldId="325"/>
            <ac:picMk id="7" creationId="{720CA291-B57D-4FCF-B9B8-7F3F49AB6375}"/>
          </ac:picMkLst>
        </pc:picChg>
        <pc:picChg chg="del">
          <ac:chgData name="Tien Toan Nguyen" userId="210a6c8934f98178" providerId="LiveId" clId="{8327DA64-46B1-4E6B-AB78-F4E4C885F622}" dt="2025-02-05T00:14:24.917" v="210" actId="478"/>
          <ac:picMkLst>
            <pc:docMk/>
            <pc:sldMk cId="2399079020" sldId="325"/>
            <ac:picMk id="9" creationId="{7275B571-C1A0-4B00-9CFB-F9B90C3CABFF}"/>
          </ac:picMkLst>
        </pc:picChg>
      </pc:sldChg>
      <pc:sldChg chg="modSp add mod">
        <pc:chgData name="Tien Toan Nguyen" userId="210a6c8934f98178" providerId="LiveId" clId="{8327DA64-46B1-4E6B-AB78-F4E4C885F622}" dt="2025-02-05T00:20:36.254" v="323" actId="20577"/>
        <pc:sldMkLst>
          <pc:docMk/>
          <pc:sldMk cId="3000018563" sldId="326"/>
        </pc:sldMkLst>
        <pc:spChg chg="mod">
          <ac:chgData name="Tien Toan Nguyen" userId="210a6c8934f98178" providerId="LiveId" clId="{8327DA64-46B1-4E6B-AB78-F4E4C885F622}" dt="2025-02-05T00:20:29.500" v="321" actId="20577"/>
          <ac:spMkLst>
            <pc:docMk/>
            <pc:sldMk cId="3000018563" sldId="326"/>
            <ac:spMk id="3" creationId="{FFC92DA4-500E-C4C7-6142-CC5F97F90D89}"/>
          </ac:spMkLst>
        </pc:spChg>
        <pc:spChg chg="mod">
          <ac:chgData name="Tien Toan Nguyen" userId="210a6c8934f98178" providerId="LiveId" clId="{8327DA64-46B1-4E6B-AB78-F4E4C885F622}" dt="2025-02-05T00:18:42.232" v="268" actId="20577"/>
          <ac:spMkLst>
            <pc:docMk/>
            <pc:sldMk cId="3000018563" sldId="326"/>
            <ac:spMk id="8" creationId="{843FE9CA-405B-4916-8B57-754A696A4656}"/>
          </ac:spMkLst>
        </pc:spChg>
        <pc:spChg chg="mod">
          <ac:chgData name="Tien Toan Nguyen" userId="210a6c8934f98178" providerId="LiveId" clId="{8327DA64-46B1-4E6B-AB78-F4E4C885F622}" dt="2025-02-05T00:20:36.254" v="323" actId="20577"/>
          <ac:spMkLst>
            <pc:docMk/>
            <pc:sldMk cId="3000018563" sldId="326"/>
            <ac:spMk id="12" creationId="{5ECE4801-4268-454A-8E1E-DFC0E61608E7}"/>
          </ac:spMkLst>
        </pc:spChg>
      </pc:sldChg>
    </pc:docChg>
  </pc:docChgLst>
  <pc:docChgLst>
    <pc:chgData name="Tien Toan Nguyen" userId="210a6c8934f98178" providerId="LiveId" clId="{917E47F6-56C4-4C64-A33C-43E25B3AA5A4}"/>
    <pc:docChg chg="undo custSel modSld">
      <pc:chgData name="Tien Toan Nguyen" userId="210a6c8934f98178" providerId="LiveId" clId="{917E47F6-56C4-4C64-A33C-43E25B3AA5A4}" dt="2024-12-31T14:52:28.122" v="33" actId="14100"/>
      <pc:docMkLst>
        <pc:docMk/>
      </pc:docMkLst>
      <pc:sldChg chg="addSp delSp modSp mod">
        <pc:chgData name="Tien Toan Nguyen" userId="210a6c8934f98178" providerId="LiveId" clId="{917E47F6-56C4-4C64-A33C-43E25B3AA5A4}" dt="2024-12-31T14:52:28.122" v="33" actId="14100"/>
        <pc:sldMkLst>
          <pc:docMk/>
          <pc:sldMk cId="3271721205" sldId="265"/>
        </pc:sldMkLst>
        <pc:spChg chg="mod">
          <ac:chgData name="Tien Toan Nguyen" userId="210a6c8934f98178" providerId="LiveId" clId="{917E47F6-56C4-4C64-A33C-43E25B3AA5A4}" dt="2024-12-31T14:47:08.946" v="20" actId="20577"/>
          <ac:spMkLst>
            <pc:docMk/>
            <pc:sldMk cId="3271721205" sldId="265"/>
            <ac:spMk id="3" creationId="{FFC92DA4-500E-C4C7-6142-CC5F97F90D89}"/>
          </ac:spMkLst>
        </pc:spChg>
        <pc:spChg chg="del mod">
          <ac:chgData name="Tien Toan Nguyen" userId="210a6c8934f98178" providerId="LiveId" clId="{917E47F6-56C4-4C64-A33C-43E25B3AA5A4}" dt="2024-12-31T14:47:19.014" v="26"/>
          <ac:spMkLst>
            <pc:docMk/>
            <pc:sldMk cId="3271721205" sldId="265"/>
            <ac:spMk id="6" creationId="{C34F925A-C5F2-3E07-948E-4EA88B97E362}"/>
          </ac:spMkLst>
        </pc:spChg>
        <pc:picChg chg="del">
          <ac:chgData name="Tien Toan Nguyen" userId="210a6c8934f98178" providerId="LiveId" clId="{917E47F6-56C4-4C64-A33C-43E25B3AA5A4}" dt="2024-12-31T14:47:11.636" v="21" actId="478"/>
          <ac:picMkLst>
            <pc:docMk/>
            <pc:sldMk cId="3271721205" sldId="265"/>
            <ac:picMk id="7" creationId="{EAEEDB37-4433-42B0-8E10-65A3431B4482}"/>
          </ac:picMkLst>
        </pc:picChg>
        <pc:picChg chg="add mod">
          <ac:chgData name="Tien Toan Nguyen" userId="210a6c8934f98178" providerId="LiveId" clId="{917E47F6-56C4-4C64-A33C-43E25B3AA5A4}" dt="2024-12-31T14:52:28.122" v="33" actId="14100"/>
          <ac:picMkLst>
            <pc:docMk/>
            <pc:sldMk cId="3271721205" sldId="265"/>
            <ac:picMk id="9" creationId="{DF14158F-A6C1-40F0-8F86-715CAB7E3F99}"/>
          </ac:picMkLst>
        </pc:picChg>
      </pc:sldChg>
    </pc:docChg>
  </pc:docChgLst>
  <pc:docChgLst>
    <pc:chgData name="Tien Toan Nguyen" userId="210a6c8934f98178" providerId="LiveId" clId="{99C5D680-1511-4424-9917-CE185E227F88}"/>
    <pc:docChg chg="undo custSel addSld modSld">
      <pc:chgData name="Tien Toan Nguyen" userId="210a6c8934f98178" providerId="LiveId" clId="{99C5D680-1511-4424-9917-CE185E227F88}" dt="2024-11-05T19:38:16.557" v="1981" actId="20577"/>
      <pc:docMkLst>
        <pc:docMk/>
      </pc:docMkLst>
      <pc:sldChg chg="modSp mod">
        <pc:chgData name="Tien Toan Nguyen" userId="210a6c8934f98178" providerId="LiveId" clId="{99C5D680-1511-4424-9917-CE185E227F88}" dt="2024-11-05T19:36:21.157" v="1977" actId="20577"/>
        <pc:sldMkLst>
          <pc:docMk/>
          <pc:sldMk cId="2052702596" sldId="256"/>
        </pc:sldMkLst>
        <pc:spChg chg="mod">
          <ac:chgData name="Tien Toan Nguyen" userId="210a6c8934f98178" providerId="LiveId" clId="{99C5D680-1511-4424-9917-CE185E227F88}" dt="2024-11-05T19:36:21.157" v="1977" actId="20577"/>
          <ac:spMkLst>
            <pc:docMk/>
            <pc:sldMk cId="2052702596" sldId="256"/>
            <ac:spMk id="8" creationId="{401E99C6-9F71-2563-42D3-79554AE1E10D}"/>
          </ac:spMkLst>
        </pc:spChg>
      </pc:sldChg>
      <pc:sldChg chg="addSp delSp modSp mod">
        <pc:chgData name="Tien Toan Nguyen" userId="210a6c8934f98178" providerId="LiveId" clId="{99C5D680-1511-4424-9917-CE185E227F88}" dt="2024-11-05T19:31:34.096" v="1851" actId="1076"/>
        <pc:sldMkLst>
          <pc:docMk/>
          <pc:sldMk cId="4126097561" sldId="263"/>
        </pc:sldMkLst>
        <pc:spChg chg="mod">
          <ac:chgData name="Tien Toan Nguyen" userId="210a6c8934f98178" providerId="LiveId" clId="{99C5D680-1511-4424-9917-CE185E227F88}" dt="2024-11-05T08:13:37.198" v="49" actId="20577"/>
          <ac:spMkLst>
            <pc:docMk/>
            <pc:sldMk cId="4126097561" sldId="263"/>
            <ac:spMk id="3" creationId="{FFC92DA4-500E-C4C7-6142-CC5F97F90D89}"/>
          </ac:spMkLst>
        </pc:spChg>
        <pc:spChg chg="add del mod">
          <ac:chgData name="Tien Toan Nguyen" userId="210a6c8934f98178" providerId="LiveId" clId="{99C5D680-1511-4424-9917-CE185E227F88}" dt="2024-11-05T19:29:51.514" v="1810"/>
          <ac:spMkLst>
            <pc:docMk/>
            <pc:sldMk cId="4126097561" sldId="263"/>
            <ac:spMk id="6" creationId="{DA9F700B-430D-25E1-2659-DC5D5FA103B6}"/>
          </ac:spMkLst>
        </pc:spChg>
        <pc:spChg chg="add mod">
          <ac:chgData name="Tien Toan Nguyen" userId="210a6c8934f98178" providerId="LiveId" clId="{99C5D680-1511-4424-9917-CE185E227F88}" dt="2024-11-05T19:31:34.096" v="1851" actId="1076"/>
          <ac:spMkLst>
            <pc:docMk/>
            <pc:sldMk cId="4126097561" sldId="263"/>
            <ac:spMk id="8" creationId="{5A14C89E-BFD8-0304-288F-E880F995B799}"/>
          </ac:spMkLst>
        </pc:spChg>
        <pc:picChg chg="mod">
          <ac:chgData name="Tien Toan Nguyen" userId="210a6c8934f98178" providerId="LiveId" clId="{99C5D680-1511-4424-9917-CE185E227F88}" dt="2024-11-05T19:31:28.540" v="1850" actId="1076"/>
          <ac:picMkLst>
            <pc:docMk/>
            <pc:sldMk cId="4126097561" sldId="263"/>
            <ac:picMk id="7" creationId="{89B2E9FB-9812-46F9-AD78-978571679114}"/>
          </ac:picMkLst>
        </pc:picChg>
      </pc:sldChg>
      <pc:sldChg chg="addSp modSp mod">
        <pc:chgData name="Tien Toan Nguyen" userId="210a6c8934f98178" providerId="LiveId" clId="{99C5D680-1511-4424-9917-CE185E227F88}" dt="2024-11-05T19:32:18.325" v="1869" actId="20577"/>
        <pc:sldMkLst>
          <pc:docMk/>
          <pc:sldMk cId="3271721205" sldId="265"/>
        </pc:sldMkLst>
        <pc:spChg chg="mod">
          <ac:chgData name="Tien Toan Nguyen" userId="210a6c8934f98178" providerId="LiveId" clId="{99C5D680-1511-4424-9917-CE185E227F88}" dt="2024-11-05T08:14:02.665" v="106" actId="20577"/>
          <ac:spMkLst>
            <pc:docMk/>
            <pc:sldMk cId="3271721205" sldId="265"/>
            <ac:spMk id="3" creationId="{FFC92DA4-500E-C4C7-6142-CC5F97F90D89}"/>
          </ac:spMkLst>
        </pc:spChg>
        <pc:spChg chg="add mod">
          <ac:chgData name="Tien Toan Nguyen" userId="210a6c8934f98178" providerId="LiveId" clId="{99C5D680-1511-4424-9917-CE185E227F88}" dt="2024-11-05T19:32:18.325" v="1869" actId="20577"/>
          <ac:spMkLst>
            <pc:docMk/>
            <pc:sldMk cId="3271721205" sldId="265"/>
            <ac:spMk id="6" creationId="{C34F925A-C5F2-3E07-948E-4EA88B97E362}"/>
          </ac:spMkLst>
        </pc:spChg>
      </pc:sldChg>
      <pc:sldChg chg="modSp mod">
        <pc:chgData name="Tien Toan Nguyen" userId="210a6c8934f98178" providerId="LiveId" clId="{99C5D680-1511-4424-9917-CE185E227F88}" dt="2024-11-05T19:32:58.441" v="1963" actId="20577"/>
        <pc:sldMkLst>
          <pc:docMk/>
          <pc:sldMk cId="1487050399" sldId="267"/>
        </pc:sldMkLst>
        <pc:spChg chg="mod">
          <ac:chgData name="Tien Toan Nguyen" userId="210a6c8934f98178" providerId="LiveId" clId="{99C5D680-1511-4424-9917-CE185E227F88}" dt="2024-11-05T19:32:58.441" v="1963" actId="20577"/>
          <ac:spMkLst>
            <pc:docMk/>
            <pc:sldMk cId="1487050399" sldId="267"/>
            <ac:spMk id="3" creationId="{C5486762-78C3-B744-DD5C-CFF1A18D3C84}"/>
          </ac:spMkLst>
        </pc:spChg>
      </pc:sldChg>
      <pc:sldChg chg="modSp mod">
        <pc:chgData name="Tien Toan Nguyen" userId="210a6c8934f98178" providerId="LiveId" clId="{99C5D680-1511-4424-9917-CE185E227F88}" dt="2024-11-05T08:58:22.376" v="1764" actId="123"/>
        <pc:sldMkLst>
          <pc:docMk/>
          <pc:sldMk cId="332391338" sldId="268"/>
        </pc:sldMkLst>
        <pc:spChg chg="mod">
          <ac:chgData name="Tien Toan Nguyen" userId="210a6c8934f98178" providerId="LiveId" clId="{99C5D680-1511-4424-9917-CE185E227F88}" dt="2024-11-05T08:58:22.376" v="1764" actId="123"/>
          <ac:spMkLst>
            <pc:docMk/>
            <pc:sldMk cId="332391338" sldId="268"/>
            <ac:spMk id="3" creationId="{E8833310-1EC0-648B-A63E-D2398957D15E}"/>
          </ac:spMkLst>
        </pc:spChg>
      </pc:sldChg>
      <pc:sldChg chg="addSp modSp mod">
        <pc:chgData name="Tien Toan Nguyen" userId="210a6c8934f98178" providerId="LiveId" clId="{99C5D680-1511-4424-9917-CE185E227F88}" dt="2024-11-05T08:36:49.085" v="1010" actId="1076"/>
        <pc:sldMkLst>
          <pc:docMk/>
          <pc:sldMk cId="3596233532" sldId="270"/>
        </pc:sldMkLst>
        <pc:spChg chg="mod">
          <ac:chgData name="Tien Toan Nguyen" userId="210a6c8934f98178" providerId="LiveId" clId="{99C5D680-1511-4424-9917-CE185E227F88}" dt="2024-11-05T08:36:40.375" v="1005" actId="20577"/>
          <ac:spMkLst>
            <pc:docMk/>
            <pc:sldMk cId="3596233532" sldId="270"/>
            <ac:spMk id="3" creationId="{3D20DFBC-BFAA-0BEC-5947-4CA5249DAB21}"/>
          </ac:spMkLst>
        </pc:spChg>
        <pc:picChg chg="add mod">
          <ac:chgData name="Tien Toan Nguyen" userId="210a6c8934f98178" providerId="LiveId" clId="{99C5D680-1511-4424-9917-CE185E227F88}" dt="2024-11-05T08:36:49.085" v="1010" actId="1076"/>
          <ac:picMkLst>
            <pc:docMk/>
            <pc:sldMk cId="3596233532" sldId="270"/>
            <ac:picMk id="7" creationId="{BFA908B4-34D0-DEC4-31FC-B5E8D482F70E}"/>
          </ac:picMkLst>
        </pc:picChg>
      </pc:sldChg>
      <pc:sldChg chg="modSp mod">
        <pc:chgData name="Tien Toan Nguyen" userId="210a6c8934f98178" providerId="LiveId" clId="{99C5D680-1511-4424-9917-CE185E227F88}" dt="2024-11-05T19:38:16.557" v="1981" actId="20577"/>
        <pc:sldMkLst>
          <pc:docMk/>
          <pc:sldMk cId="1382372971" sldId="279"/>
        </pc:sldMkLst>
        <pc:spChg chg="mod">
          <ac:chgData name="Tien Toan Nguyen" userId="210a6c8934f98178" providerId="LiveId" clId="{99C5D680-1511-4424-9917-CE185E227F88}" dt="2024-11-05T19:38:16.557" v="1981" actId="20577"/>
          <ac:spMkLst>
            <pc:docMk/>
            <pc:sldMk cId="1382372971" sldId="279"/>
            <ac:spMk id="3" creationId="{FFC92DA4-500E-C4C7-6142-CC5F97F90D89}"/>
          </ac:spMkLst>
        </pc:spChg>
      </pc:sldChg>
      <pc:sldChg chg="modSp mod modNotesTx">
        <pc:chgData name="Tien Toan Nguyen" userId="210a6c8934f98178" providerId="LiveId" clId="{99C5D680-1511-4424-9917-CE185E227F88}" dt="2024-11-05T08:41:54.085" v="1065" actId="6549"/>
        <pc:sldMkLst>
          <pc:docMk/>
          <pc:sldMk cId="3952724417" sldId="281"/>
        </pc:sldMkLst>
        <pc:spChg chg="mod">
          <ac:chgData name="Tien Toan Nguyen" userId="210a6c8934f98178" providerId="LiveId" clId="{99C5D680-1511-4424-9917-CE185E227F88}" dt="2024-11-05T08:41:50.665" v="1064" actId="20577"/>
          <ac:spMkLst>
            <pc:docMk/>
            <pc:sldMk cId="3952724417" sldId="281"/>
            <ac:spMk id="3" creationId="{FFC92DA4-500E-C4C7-6142-CC5F97F90D89}"/>
          </ac:spMkLst>
        </pc:spChg>
      </pc:sldChg>
      <pc:sldChg chg="modSp mod">
        <pc:chgData name="Tien Toan Nguyen" userId="210a6c8934f98178" providerId="LiveId" clId="{99C5D680-1511-4424-9917-CE185E227F88}" dt="2024-11-05T09:01:01.269" v="1807" actId="20577"/>
        <pc:sldMkLst>
          <pc:docMk/>
          <pc:sldMk cId="539937794" sldId="287"/>
        </pc:sldMkLst>
        <pc:spChg chg="mod">
          <ac:chgData name="Tien Toan Nguyen" userId="210a6c8934f98178" providerId="LiveId" clId="{99C5D680-1511-4424-9917-CE185E227F88}" dt="2024-11-05T09:01:01.269" v="1807" actId="20577"/>
          <ac:spMkLst>
            <pc:docMk/>
            <pc:sldMk cId="539937794" sldId="287"/>
            <ac:spMk id="3" creationId="{DD2A13F8-1CC5-4A99-96D4-CBD513A4D641}"/>
          </ac:spMkLst>
        </pc:spChg>
      </pc:sldChg>
      <pc:sldChg chg="addSp modSp new mod">
        <pc:chgData name="Tien Toan Nguyen" userId="210a6c8934f98178" providerId="LiveId" clId="{99C5D680-1511-4424-9917-CE185E227F88}" dt="2024-11-05T19:36:09.007" v="1976" actId="14100"/>
        <pc:sldMkLst>
          <pc:docMk/>
          <pc:sldMk cId="3957327344" sldId="289"/>
        </pc:sldMkLst>
        <pc:spChg chg="mod">
          <ac:chgData name="Tien Toan Nguyen" userId="210a6c8934f98178" providerId="LiveId" clId="{99C5D680-1511-4424-9917-CE185E227F88}" dt="2024-11-05T08:37:02.525" v="1012"/>
          <ac:spMkLst>
            <pc:docMk/>
            <pc:sldMk cId="3957327344" sldId="289"/>
            <ac:spMk id="2" creationId="{EF62FE25-C3D0-9ABC-8C06-0A609AB3EDF5}"/>
          </ac:spMkLst>
        </pc:spChg>
        <pc:spChg chg="mod">
          <ac:chgData name="Tien Toan Nguyen" userId="210a6c8934f98178" providerId="LiveId" clId="{99C5D680-1511-4424-9917-CE185E227F88}" dt="2024-11-05T19:35:51.622" v="1972" actId="14100"/>
          <ac:spMkLst>
            <pc:docMk/>
            <pc:sldMk cId="3957327344" sldId="289"/>
            <ac:spMk id="3" creationId="{BA33250F-C6EF-8692-41D6-23727DAC18B9}"/>
          </ac:spMkLst>
        </pc:spChg>
        <pc:spChg chg="add mod">
          <ac:chgData name="Tien Toan Nguyen" userId="210a6c8934f98178" providerId="LiveId" clId="{99C5D680-1511-4424-9917-CE185E227F88}" dt="2024-11-05T19:35:27.199" v="1965"/>
          <ac:spMkLst>
            <pc:docMk/>
            <pc:sldMk cId="3957327344" sldId="289"/>
            <ac:spMk id="6" creationId="{F5781E64-14C5-8770-F14C-913BB4AC420B}"/>
          </ac:spMkLst>
        </pc:spChg>
        <pc:spChg chg="add mod">
          <ac:chgData name="Tien Toan Nguyen" userId="210a6c8934f98178" providerId="LiveId" clId="{99C5D680-1511-4424-9917-CE185E227F88}" dt="2024-11-05T19:35:36.988" v="1967"/>
          <ac:spMkLst>
            <pc:docMk/>
            <pc:sldMk cId="3957327344" sldId="289"/>
            <ac:spMk id="7" creationId="{A0642D71-E19D-AD81-4916-90AA73CAEDF9}"/>
          </ac:spMkLst>
        </pc:spChg>
        <pc:picChg chg="add mod">
          <ac:chgData name="Tien Toan Nguyen" userId="210a6c8934f98178" providerId="LiveId" clId="{99C5D680-1511-4424-9917-CE185E227F88}" dt="2024-11-05T19:36:09.007" v="1976" actId="14100"/>
          <ac:picMkLst>
            <pc:docMk/>
            <pc:sldMk cId="3957327344" sldId="289"/>
            <ac:picMk id="1026" creationId="{0D1B2165-82AA-3719-1D3D-CD78B0CB2D19}"/>
          </ac:picMkLst>
        </pc:picChg>
      </pc:sldChg>
      <pc:sldChg chg="modSp add mod">
        <pc:chgData name="Tien Toan Nguyen" userId="210a6c8934f98178" providerId="LiveId" clId="{99C5D680-1511-4424-9917-CE185E227F88}" dt="2024-11-05T08:58:18.025" v="1763" actId="123"/>
        <pc:sldMkLst>
          <pc:docMk/>
          <pc:sldMk cId="2203971460" sldId="290"/>
        </pc:sldMkLst>
        <pc:spChg chg="mod">
          <ac:chgData name="Tien Toan Nguyen" userId="210a6c8934f98178" providerId="LiveId" clId="{99C5D680-1511-4424-9917-CE185E227F88}" dt="2024-11-05T08:58:18.025" v="1763" actId="123"/>
          <ac:spMkLst>
            <pc:docMk/>
            <pc:sldMk cId="2203971460" sldId="290"/>
            <ac:spMk id="3" creationId="{2CBC49D0-FEDA-1889-CC80-F47E5A1B7A14}"/>
          </ac:spMkLst>
        </pc:spChg>
      </pc:sldChg>
    </pc:docChg>
  </pc:docChgLst>
  <pc:docChgLst>
    <pc:chgData name="Guest User" providerId="Windows Live" clId="Web-{DCC02EF1-5994-4707-BA60-5D20ECD94052}"/>
    <pc:docChg chg="addSld delSld modSld sldOrd">
      <pc:chgData name="Guest User" userId="" providerId="Windows Live" clId="Web-{DCC02EF1-5994-4707-BA60-5D20ECD94052}" dt="2024-09-17T13:27:10.327" v="11" actId="20577"/>
      <pc:docMkLst>
        <pc:docMk/>
      </pc:docMkLst>
      <pc:sldChg chg="del">
        <pc:chgData name="Guest User" userId="" providerId="Windows Live" clId="Web-{DCC02EF1-5994-4707-BA60-5D20ECD94052}" dt="2024-09-17T13:25:47.714" v="3"/>
        <pc:sldMkLst>
          <pc:docMk/>
          <pc:sldMk cId="2737985533" sldId="262"/>
        </pc:sldMkLst>
      </pc:sldChg>
      <pc:sldChg chg="add">
        <pc:chgData name="Guest User" userId="" providerId="Windows Live" clId="Web-{DCC02EF1-5994-4707-BA60-5D20ECD94052}" dt="2024-09-17T13:24:57.588" v="0"/>
        <pc:sldMkLst>
          <pc:docMk/>
          <pc:sldMk cId="2664983802" sldId="278"/>
        </pc:sldMkLst>
      </pc:sldChg>
      <pc:sldChg chg="modSp add ord">
        <pc:chgData name="Guest User" userId="" providerId="Windows Live" clId="Web-{DCC02EF1-5994-4707-BA60-5D20ECD94052}" dt="2024-09-17T13:27:10.327" v="11" actId="20577"/>
        <pc:sldMkLst>
          <pc:docMk/>
          <pc:sldMk cId="1382372971" sldId="279"/>
        </pc:sldMkLst>
        <pc:spChg chg="mod">
          <ac:chgData name="Guest User" userId="" providerId="Windows Live" clId="Web-{DCC02EF1-5994-4707-BA60-5D20ECD94052}" dt="2024-09-17T13:27:10.327" v="11" actId="20577"/>
          <ac:spMkLst>
            <pc:docMk/>
            <pc:sldMk cId="1382372971" sldId="279"/>
            <ac:spMk id="3" creationId="{FFC92DA4-500E-C4C7-6142-CC5F97F90D89}"/>
          </ac:spMkLst>
        </pc:spChg>
      </pc:sldChg>
    </pc:docChg>
  </pc:docChgLst>
  <pc:docChgLst>
    <pc:chgData name="Tien Toan Nguyen" userId="210a6c8934f98178" providerId="LiveId" clId="{DE8DE7B9-C71B-46FC-9BD9-AAF9698840C3}"/>
    <pc:docChg chg="undo custSel addSld modSld sldOrd">
      <pc:chgData name="Tien Toan Nguyen" userId="210a6c8934f98178" providerId="LiveId" clId="{DE8DE7B9-C71B-46FC-9BD9-AAF9698840C3}" dt="2025-01-20T15:53:40.308" v="2063" actId="1076"/>
      <pc:docMkLst>
        <pc:docMk/>
      </pc:docMkLst>
      <pc:sldChg chg="modSp mod">
        <pc:chgData name="Tien Toan Nguyen" userId="210a6c8934f98178" providerId="LiveId" clId="{DE8DE7B9-C71B-46FC-9BD9-AAF9698840C3}" dt="2025-01-19T14:16:32.199" v="1043" actId="20577"/>
        <pc:sldMkLst>
          <pc:docMk/>
          <pc:sldMk cId="1487050399" sldId="267"/>
        </pc:sldMkLst>
        <pc:spChg chg="mod">
          <ac:chgData name="Tien Toan Nguyen" userId="210a6c8934f98178" providerId="LiveId" clId="{DE8DE7B9-C71B-46FC-9BD9-AAF9698840C3}" dt="2025-01-19T14:16:32.199" v="1043" actId="20577"/>
          <ac:spMkLst>
            <pc:docMk/>
            <pc:sldMk cId="1487050399" sldId="267"/>
            <ac:spMk id="3" creationId="{C5486762-78C3-B744-DD5C-CFF1A18D3C84}"/>
          </ac:spMkLst>
        </pc:spChg>
      </pc:sldChg>
      <pc:sldChg chg="modSp mod">
        <pc:chgData name="Tien Toan Nguyen" userId="210a6c8934f98178" providerId="LiveId" clId="{DE8DE7B9-C71B-46FC-9BD9-AAF9698840C3}" dt="2025-01-19T15:00:23.885" v="1485" actId="123"/>
        <pc:sldMkLst>
          <pc:docMk/>
          <pc:sldMk cId="332391338" sldId="268"/>
        </pc:sldMkLst>
        <pc:spChg chg="mod">
          <ac:chgData name="Tien Toan Nguyen" userId="210a6c8934f98178" providerId="LiveId" clId="{DE8DE7B9-C71B-46FC-9BD9-AAF9698840C3}" dt="2025-01-19T15:00:23.885" v="1485" actId="123"/>
          <ac:spMkLst>
            <pc:docMk/>
            <pc:sldMk cId="332391338" sldId="268"/>
            <ac:spMk id="3" creationId="{E8833310-1EC0-648B-A63E-D2398957D15E}"/>
          </ac:spMkLst>
        </pc:spChg>
      </pc:sldChg>
      <pc:sldChg chg="modSp mod">
        <pc:chgData name="Tien Toan Nguyen" userId="210a6c8934f98178" providerId="LiveId" clId="{DE8DE7B9-C71B-46FC-9BD9-AAF9698840C3}" dt="2025-01-19T14:19:23.943" v="1448" actId="20577"/>
        <pc:sldMkLst>
          <pc:docMk/>
          <pc:sldMk cId="1023079504" sldId="271"/>
        </pc:sldMkLst>
        <pc:spChg chg="mod">
          <ac:chgData name="Tien Toan Nguyen" userId="210a6c8934f98178" providerId="LiveId" clId="{DE8DE7B9-C71B-46FC-9BD9-AAF9698840C3}" dt="2025-01-19T14:19:23.943" v="1448" actId="20577"/>
          <ac:spMkLst>
            <pc:docMk/>
            <pc:sldMk cId="1023079504" sldId="271"/>
            <ac:spMk id="3" creationId="{C184955D-FD4B-EB3E-53CC-9CD6B5478F20}"/>
          </ac:spMkLst>
        </pc:spChg>
      </pc:sldChg>
      <pc:sldChg chg="modSp mod">
        <pc:chgData name="Tien Toan Nguyen" userId="210a6c8934f98178" providerId="LiveId" clId="{DE8DE7B9-C71B-46FC-9BD9-AAF9698840C3}" dt="2025-01-20T15:17:18.621" v="1715" actId="20577"/>
        <pc:sldMkLst>
          <pc:docMk/>
          <pc:sldMk cId="539937794" sldId="287"/>
        </pc:sldMkLst>
        <pc:spChg chg="mod">
          <ac:chgData name="Tien Toan Nguyen" userId="210a6c8934f98178" providerId="LiveId" clId="{DE8DE7B9-C71B-46FC-9BD9-AAF9698840C3}" dt="2025-01-20T15:17:18.621" v="1715" actId="20577"/>
          <ac:spMkLst>
            <pc:docMk/>
            <pc:sldMk cId="539937794" sldId="287"/>
            <ac:spMk id="3" creationId="{DD2A13F8-1CC5-4A99-96D4-CBD513A4D641}"/>
          </ac:spMkLst>
        </pc:spChg>
        <pc:picChg chg="mod">
          <ac:chgData name="Tien Toan Nguyen" userId="210a6c8934f98178" providerId="LiveId" clId="{DE8DE7B9-C71B-46FC-9BD9-AAF9698840C3}" dt="2025-01-19T14:14:05.803" v="490" actId="1076"/>
          <ac:picMkLst>
            <pc:docMk/>
            <pc:sldMk cId="539937794" sldId="287"/>
            <ac:picMk id="9" creationId="{AD52AF5C-1A76-4E76-B63A-8464E4A3988E}"/>
          </ac:picMkLst>
        </pc:picChg>
      </pc:sldChg>
      <pc:sldChg chg="modSp mod">
        <pc:chgData name="Tien Toan Nguyen" userId="210a6c8934f98178" providerId="LiveId" clId="{DE8DE7B9-C71B-46FC-9BD9-AAF9698840C3}" dt="2025-01-19T15:01:47.829" v="1517" actId="27636"/>
        <pc:sldMkLst>
          <pc:docMk/>
          <pc:sldMk cId="2203971460" sldId="290"/>
        </pc:sldMkLst>
        <pc:spChg chg="mod">
          <ac:chgData name="Tien Toan Nguyen" userId="210a6c8934f98178" providerId="LiveId" clId="{DE8DE7B9-C71B-46FC-9BD9-AAF9698840C3}" dt="2025-01-19T15:01:47.829" v="1517" actId="27636"/>
          <ac:spMkLst>
            <pc:docMk/>
            <pc:sldMk cId="2203971460" sldId="290"/>
            <ac:spMk id="3" creationId="{2CBC49D0-FEDA-1889-CC80-F47E5A1B7A14}"/>
          </ac:spMkLst>
        </pc:spChg>
      </pc:sldChg>
      <pc:sldChg chg="modSp mod">
        <pc:chgData name="Tien Toan Nguyen" userId="210a6c8934f98178" providerId="LiveId" clId="{DE8DE7B9-C71B-46FC-9BD9-AAF9698840C3}" dt="2025-01-20T15:53:40.308" v="2063" actId="1076"/>
        <pc:sldMkLst>
          <pc:docMk/>
          <pc:sldMk cId="982119012" sldId="294"/>
        </pc:sldMkLst>
        <pc:spChg chg="mod">
          <ac:chgData name="Tien Toan Nguyen" userId="210a6c8934f98178" providerId="LiveId" clId="{DE8DE7B9-C71B-46FC-9BD9-AAF9698840C3}" dt="2025-01-20T15:53:40.308" v="2063" actId="1076"/>
          <ac:spMkLst>
            <pc:docMk/>
            <pc:sldMk cId="982119012" sldId="294"/>
            <ac:spMk id="15" creationId="{A4F7586B-8874-92D7-386F-BF621668BE9D}"/>
          </ac:spMkLst>
        </pc:spChg>
        <pc:picChg chg="mod">
          <ac:chgData name="Tien Toan Nguyen" userId="210a6c8934f98178" providerId="LiveId" clId="{DE8DE7B9-C71B-46FC-9BD9-AAF9698840C3}" dt="2025-01-19T14:21:15.511" v="1450" actId="1076"/>
          <ac:picMkLst>
            <pc:docMk/>
            <pc:sldMk cId="982119012" sldId="294"/>
            <ac:picMk id="7" creationId="{7E978983-38AF-4D7A-BBA4-0C640A646557}"/>
          </ac:picMkLst>
        </pc:picChg>
        <pc:picChg chg="mod">
          <ac:chgData name="Tien Toan Nguyen" userId="210a6c8934f98178" providerId="LiveId" clId="{DE8DE7B9-C71B-46FC-9BD9-AAF9698840C3}" dt="2025-01-20T15:53:22.611" v="2062" actId="1076"/>
          <ac:picMkLst>
            <pc:docMk/>
            <pc:sldMk cId="982119012" sldId="294"/>
            <ac:picMk id="3074" creationId="{236DB471-AFC3-493D-A69C-CF6A806FCB47}"/>
          </ac:picMkLst>
        </pc:picChg>
      </pc:sldChg>
      <pc:sldChg chg="modSp mod">
        <pc:chgData name="Tien Toan Nguyen" userId="210a6c8934f98178" providerId="LiveId" clId="{DE8DE7B9-C71B-46FC-9BD9-AAF9698840C3}" dt="2025-01-20T15:10:31.675" v="1588" actId="20577"/>
        <pc:sldMkLst>
          <pc:docMk/>
          <pc:sldMk cId="83263163" sldId="313"/>
        </pc:sldMkLst>
        <pc:spChg chg="mod">
          <ac:chgData name="Tien Toan Nguyen" userId="210a6c8934f98178" providerId="LiveId" clId="{DE8DE7B9-C71B-46FC-9BD9-AAF9698840C3}" dt="2025-01-20T15:10:31.675" v="1588" actId="20577"/>
          <ac:spMkLst>
            <pc:docMk/>
            <pc:sldMk cId="83263163" sldId="313"/>
            <ac:spMk id="3" creationId="{FFC92DA4-500E-C4C7-6142-CC5F97F90D89}"/>
          </ac:spMkLst>
        </pc:spChg>
      </pc:sldChg>
      <pc:sldChg chg="modSp add mod">
        <pc:chgData name="Tien Toan Nguyen" userId="210a6c8934f98178" providerId="LiveId" clId="{DE8DE7B9-C71B-46FC-9BD9-AAF9698840C3}" dt="2025-01-19T14:17:59.396" v="1411" actId="15"/>
        <pc:sldMkLst>
          <pc:docMk/>
          <pc:sldMk cId="459541374" sldId="318"/>
        </pc:sldMkLst>
        <pc:spChg chg="mod">
          <ac:chgData name="Tien Toan Nguyen" userId="210a6c8934f98178" providerId="LiveId" clId="{DE8DE7B9-C71B-46FC-9BD9-AAF9698840C3}" dt="2025-01-19T14:17:59.396" v="1411" actId="15"/>
          <ac:spMkLst>
            <pc:docMk/>
            <pc:sldMk cId="459541374" sldId="318"/>
            <ac:spMk id="3" creationId="{C5486762-78C3-B744-DD5C-CFF1A18D3C84}"/>
          </ac:spMkLst>
        </pc:spChg>
      </pc:sldChg>
      <pc:sldChg chg="modSp add mod">
        <pc:chgData name="Tien Toan Nguyen" userId="210a6c8934f98178" providerId="LiveId" clId="{DE8DE7B9-C71B-46FC-9BD9-AAF9698840C3}" dt="2025-01-19T15:01:19.398" v="1511" actId="123"/>
        <pc:sldMkLst>
          <pc:docMk/>
          <pc:sldMk cId="2430940319" sldId="319"/>
        </pc:sldMkLst>
        <pc:spChg chg="mod">
          <ac:chgData name="Tien Toan Nguyen" userId="210a6c8934f98178" providerId="LiveId" clId="{DE8DE7B9-C71B-46FC-9BD9-AAF9698840C3}" dt="2025-01-19T15:01:19.398" v="1511" actId="123"/>
          <ac:spMkLst>
            <pc:docMk/>
            <pc:sldMk cId="2430940319" sldId="319"/>
            <ac:spMk id="3" creationId="{E8833310-1EC0-648B-A63E-D2398957D15E}"/>
          </ac:spMkLst>
        </pc:spChg>
      </pc:sldChg>
      <pc:sldChg chg="modSp add mod">
        <pc:chgData name="Tien Toan Nguyen" userId="210a6c8934f98178" providerId="LiveId" clId="{DE8DE7B9-C71B-46FC-9BD9-AAF9698840C3}" dt="2025-01-19T15:02:42.898" v="1535" actId="123"/>
        <pc:sldMkLst>
          <pc:docMk/>
          <pc:sldMk cId="657289730" sldId="320"/>
        </pc:sldMkLst>
        <pc:spChg chg="mod">
          <ac:chgData name="Tien Toan Nguyen" userId="210a6c8934f98178" providerId="LiveId" clId="{DE8DE7B9-C71B-46FC-9BD9-AAF9698840C3}" dt="2025-01-19T15:02:42.898" v="1535" actId="123"/>
          <ac:spMkLst>
            <pc:docMk/>
            <pc:sldMk cId="657289730" sldId="320"/>
            <ac:spMk id="3" creationId="{2CBC49D0-FEDA-1889-CC80-F47E5A1B7A14}"/>
          </ac:spMkLst>
        </pc:spChg>
      </pc:sldChg>
      <pc:sldChg chg="addSp delSp modSp add mod">
        <pc:chgData name="Tien Toan Nguyen" userId="210a6c8934f98178" providerId="LiveId" clId="{DE8DE7B9-C71B-46FC-9BD9-AAF9698840C3}" dt="2025-01-20T15:12:09.345" v="1616" actId="20577"/>
        <pc:sldMkLst>
          <pc:docMk/>
          <pc:sldMk cId="2299034316" sldId="321"/>
        </pc:sldMkLst>
        <pc:spChg chg="mod">
          <ac:chgData name="Tien Toan Nguyen" userId="210a6c8934f98178" providerId="LiveId" clId="{DE8DE7B9-C71B-46FC-9BD9-AAF9698840C3}" dt="2025-01-20T15:10:17.784" v="1555" actId="20577"/>
          <ac:spMkLst>
            <pc:docMk/>
            <pc:sldMk cId="2299034316" sldId="321"/>
            <ac:spMk id="3" creationId="{FFC92DA4-500E-C4C7-6142-CC5F97F90D89}"/>
          </ac:spMkLst>
        </pc:spChg>
        <pc:spChg chg="mod">
          <ac:chgData name="Tien Toan Nguyen" userId="210a6c8934f98178" providerId="LiveId" clId="{DE8DE7B9-C71B-46FC-9BD9-AAF9698840C3}" dt="2025-01-20T15:12:09.345" v="1616" actId="20577"/>
          <ac:spMkLst>
            <pc:docMk/>
            <pc:sldMk cId="2299034316" sldId="321"/>
            <ac:spMk id="8" creationId="{843FE9CA-405B-4916-8B57-754A696A4656}"/>
          </ac:spMkLst>
        </pc:spChg>
        <pc:picChg chg="add mod">
          <ac:chgData name="Tien Toan Nguyen" userId="210a6c8934f98178" providerId="LiveId" clId="{DE8DE7B9-C71B-46FC-9BD9-AAF9698840C3}" dt="2025-01-20T15:10:49.505" v="1591" actId="1076"/>
          <ac:picMkLst>
            <pc:docMk/>
            <pc:sldMk cId="2299034316" sldId="321"/>
            <ac:picMk id="7" creationId="{7E8E67EA-136A-4784-B659-6DC4F76A1480}"/>
          </ac:picMkLst>
        </pc:picChg>
        <pc:picChg chg="del">
          <ac:chgData name="Tien Toan Nguyen" userId="210a6c8934f98178" providerId="LiveId" clId="{DE8DE7B9-C71B-46FC-9BD9-AAF9698840C3}" dt="2025-01-20T15:09:45.528" v="1537" actId="478"/>
          <ac:picMkLst>
            <pc:docMk/>
            <pc:sldMk cId="2299034316" sldId="321"/>
            <ac:picMk id="9" creationId="{DFFD1D32-DBBA-4851-A56F-728FD6D887AF}"/>
          </ac:picMkLst>
        </pc:picChg>
      </pc:sldChg>
      <pc:sldChg chg="modSp add mod ord">
        <pc:chgData name="Tien Toan Nguyen" userId="210a6c8934f98178" providerId="LiveId" clId="{DE8DE7B9-C71B-46FC-9BD9-AAF9698840C3}" dt="2025-01-20T15:52:46.840" v="2061" actId="20577"/>
        <pc:sldMkLst>
          <pc:docMk/>
          <pc:sldMk cId="2926652401" sldId="322"/>
        </pc:sldMkLst>
        <pc:spChg chg="mod">
          <ac:chgData name="Tien Toan Nguyen" userId="210a6c8934f98178" providerId="LiveId" clId="{DE8DE7B9-C71B-46FC-9BD9-AAF9698840C3}" dt="2025-01-20T15:52:46.840" v="2061" actId="20577"/>
          <ac:spMkLst>
            <pc:docMk/>
            <pc:sldMk cId="2926652401" sldId="322"/>
            <ac:spMk id="3" creationId="{BA33250F-C6EF-8692-41D6-23727DAC18B9}"/>
          </ac:spMkLst>
        </pc:spChg>
      </pc:sldChg>
    </pc:docChg>
  </pc:docChgLst>
  <pc:docChgLst>
    <pc:chgData name="Tien Toan Nguyen" userId="210a6c8934f98178" providerId="LiveId" clId="{C1EB2E2F-5B3E-45B2-A950-9FBFB9D3FF44}"/>
    <pc:docChg chg="undo redo custSel addSld delSld modSld">
      <pc:chgData name="Tien Toan Nguyen" userId="210a6c8934f98178" providerId="LiveId" clId="{C1EB2E2F-5B3E-45B2-A950-9FBFB9D3FF44}" dt="2024-11-06T01:47:35.372" v="3001" actId="20577"/>
      <pc:docMkLst>
        <pc:docMk/>
      </pc:docMkLst>
      <pc:sldChg chg="modSp mod">
        <pc:chgData name="Tien Toan Nguyen" userId="210a6c8934f98178" providerId="LiveId" clId="{C1EB2E2F-5B3E-45B2-A950-9FBFB9D3FF44}" dt="2024-11-06T01:47:35.372" v="3001" actId="20577"/>
        <pc:sldMkLst>
          <pc:docMk/>
          <pc:sldMk cId="2052702596" sldId="256"/>
        </pc:sldMkLst>
        <pc:spChg chg="mod">
          <ac:chgData name="Tien Toan Nguyen" userId="210a6c8934f98178" providerId="LiveId" clId="{C1EB2E2F-5B3E-45B2-A950-9FBFB9D3FF44}" dt="2024-11-06T01:47:35.372" v="3001" actId="20577"/>
          <ac:spMkLst>
            <pc:docMk/>
            <pc:sldMk cId="2052702596" sldId="256"/>
            <ac:spMk id="2" creationId="{BA6329C4-99A1-6E4F-4374-1D5CEAAC48DD}"/>
          </ac:spMkLst>
        </pc:spChg>
      </pc:sldChg>
      <pc:sldChg chg="addSp modSp mod">
        <pc:chgData name="Tien Toan Nguyen" userId="210a6c8934f98178" providerId="LiveId" clId="{C1EB2E2F-5B3E-45B2-A950-9FBFB9D3FF44}" dt="2024-11-06T01:45:11.957" v="2906" actId="20577"/>
        <pc:sldMkLst>
          <pc:docMk/>
          <pc:sldMk cId="4126097561" sldId="263"/>
        </pc:sldMkLst>
        <pc:spChg chg="mod">
          <ac:chgData name="Tien Toan Nguyen" userId="210a6c8934f98178" providerId="LiveId" clId="{C1EB2E2F-5B3E-45B2-A950-9FBFB9D3FF44}" dt="2024-11-05T17:21:35.610" v="2067" actId="5793"/>
          <ac:spMkLst>
            <pc:docMk/>
            <pc:sldMk cId="4126097561" sldId="263"/>
            <ac:spMk id="3" creationId="{FFC92DA4-500E-C4C7-6142-CC5F97F90D89}"/>
          </ac:spMkLst>
        </pc:spChg>
        <pc:spChg chg="mod">
          <ac:chgData name="Tien Toan Nguyen" userId="210a6c8934f98178" providerId="LiveId" clId="{C1EB2E2F-5B3E-45B2-A950-9FBFB9D3FF44}" dt="2024-11-06T01:45:11.957" v="2906" actId="20577"/>
          <ac:spMkLst>
            <pc:docMk/>
            <pc:sldMk cId="4126097561" sldId="263"/>
            <ac:spMk id="8" creationId="{5A14C89E-BFD8-0304-288F-E880F995B799}"/>
          </ac:spMkLst>
        </pc:spChg>
        <pc:picChg chg="add mod">
          <ac:chgData name="Tien Toan Nguyen" userId="210a6c8934f98178" providerId="LiveId" clId="{C1EB2E2F-5B3E-45B2-A950-9FBFB9D3FF44}" dt="2024-11-05T17:26:24.822" v="2075" actId="14100"/>
          <ac:picMkLst>
            <pc:docMk/>
            <pc:sldMk cId="4126097561" sldId="263"/>
            <ac:picMk id="7" creationId="{89B2E9FB-9812-46F9-AD78-978571679114}"/>
          </ac:picMkLst>
        </pc:picChg>
      </pc:sldChg>
      <pc:sldChg chg="addSp modSp mod">
        <pc:chgData name="Tien Toan Nguyen" userId="210a6c8934f98178" providerId="LiveId" clId="{C1EB2E2F-5B3E-45B2-A950-9FBFB9D3FF44}" dt="2024-11-06T01:45:17.986" v="2907" actId="20577"/>
        <pc:sldMkLst>
          <pc:docMk/>
          <pc:sldMk cId="3271721205" sldId="265"/>
        </pc:sldMkLst>
        <pc:spChg chg="mod">
          <ac:chgData name="Tien Toan Nguyen" userId="210a6c8934f98178" providerId="LiveId" clId="{C1EB2E2F-5B3E-45B2-A950-9FBFB9D3FF44}" dt="2024-11-06T01:40:37.905" v="2758" actId="20577"/>
          <ac:spMkLst>
            <pc:docMk/>
            <pc:sldMk cId="3271721205" sldId="265"/>
            <ac:spMk id="3" creationId="{FFC92DA4-500E-C4C7-6142-CC5F97F90D89}"/>
          </ac:spMkLst>
        </pc:spChg>
        <pc:spChg chg="mod">
          <ac:chgData name="Tien Toan Nguyen" userId="210a6c8934f98178" providerId="LiveId" clId="{C1EB2E2F-5B3E-45B2-A950-9FBFB9D3FF44}" dt="2024-11-06T01:45:17.986" v="2907" actId="20577"/>
          <ac:spMkLst>
            <pc:docMk/>
            <pc:sldMk cId="3271721205" sldId="265"/>
            <ac:spMk id="6" creationId="{C34F925A-C5F2-3E07-948E-4EA88B97E362}"/>
          </ac:spMkLst>
        </pc:spChg>
        <pc:picChg chg="add mod">
          <ac:chgData name="Tien Toan Nguyen" userId="210a6c8934f98178" providerId="LiveId" clId="{C1EB2E2F-5B3E-45B2-A950-9FBFB9D3FF44}" dt="2024-11-05T17:30:02.013" v="2341" actId="14100"/>
          <ac:picMkLst>
            <pc:docMk/>
            <pc:sldMk cId="3271721205" sldId="265"/>
            <ac:picMk id="7" creationId="{EAEEDB37-4433-42B0-8E10-65A3431B4482}"/>
          </ac:picMkLst>
        </pc:picChg>
      </pc:sldChg>
      <pc:sldChg chg="modSp mod">
        <pc:chgData name="Tien Toan Nguyen" userId="210a6c8934f98178" providerId="LiveId" clId="{C1EB2E2F-5B3E-45B2-A950-9FBFB9D3FF44}" dt="2024-11-05T17:32:29.699" v="2712" actId="5793"/>
        <pc:sldMkLst>
          <pc:docMk/>
          <pc:sldMk cId="1487050399" sldId="267"/>
        </pc:sldMkLst>
        <pc:spChg chg="mod">
          <ac:chgData name="Tien Toan Nguyen" userId="210a6c8934f98178" providerId="LiveId" clId="{C1EB2E2F-5B3E-45B2-A950-9FBFB9D3FF44}" dt="2024-11-05T17:32:29.699" v="2712" actId="5793"/>
          <ac:spMkLst>
            <pc:docMk/>
            <pc:sldMk cId="1487050399" sldId="267"/>
            <ac:spMk id="3" creationId="{C5486762-78C3-B744-DD5C-CFF1A18D3C84}"/>
          </ac:spMkLst>
        </pc:spChg>
      </pc:sldChg>
      <pc:sldChg chg="modSp mod">
        <pc:chgData name="Tien Toan Nguyen" userId="210a6c8934f98178" providerId="LiveId" clId="{C1EB2E2F-5B3E-45B2-A950-9FBFB9D3FF44}" dt="2024-11-05T17:31:18.348" v="2435" actId="20577"/>
        <pc:sldMkLst>
          <pc:docMk/>
          <pc:sldMk cId="3596233532" sldId="270"/>
        </pc:sldMkLst>
        <pc:spChg chg="mod">
          <ac:chgData name="Tien Toan Nguyen" userId="210a6c8934f98178" providerId="LiveId" clId="{C1EB2E2F-5B3E-45B2-A950-9FBFB9D3FF44}" dt="2024-11-05T17:31:18.348" v="2435" actId="20577"/>
          <ac:spMkLst>
            <pc:docMk/>
            <pc:sldMk cId="3596233532" sldId="270"/>
            <ac:spMk id="3" creationId="{3D20DFBC-BFAA-0BEC-5947-4CA5249DAB21}"/>
          </ac:spMkLst>
        </pc:spChg>
        <pc:picChg chg="mod">
          <ac:chgData name="Tien Toan Nguyen" userId="210a6c8934f98178" providerId="LiveId" clId="{C1EB2E2F-5B3E-45B2-A950-9FBFB9D3FF44}" dt="2024-11-05T17:31:15.578" v="2434" actId="1076"/>
          <ac:picMkLst>
            <pc:docMk/>
            <pc:sldMk cId="3596233532" sldId="270"/>
            <ac:picMk id="7" creationId="{BFA908B4-34D0-DEC4-31FC-B5E8D482F70E}"/>
          </ac:picMkLst>
        </pc:picChg>
      </pc:sldChg>
      <pc:sldChg chg="modSp mod">
        <pc:chgData name="Tien Toan Nguyen" userId="210a6c8934f98178" providerId="LiveId" clId="{C1EB2E2F-5B3E-45B2-A950-9FBFB9D3FF44}" dt="2024-11-04T04:11:25.106" v="150" actId="1076"/>
        <pc:sldMkLst>
          <pc:docMk/>
          <pc:sldMk cId="1597824901" sldId="276"/>
        </pc:sldMkLst>
        <pc:spChg chg="mod">
          <ac:chgData name="Tien Toan Nguyen" userId="210a6c8934f98178" providerId="LiveId" clId="{C1EB2E2F-5B3E-45B2-A950-9FBFB9D3FF44}" dt="2024-11-04T04:11:25.106" v="150" actId="1076"/>
          <ac:spMkLst>
            <pc:docMk/>
            <pc:sldMk cId="1597824901" sldId="276"/>
            <ac:spMk id="8" creationId="{C3B27237-175C-4562-A2EF-C72F8A683CD1}"/>
          </ac:spMkLst>
        </pc:spChg>
        <pc:picChg chg="mod">
          <ac:chgData name="Tien Toan Nguyen" userId="210a6c8934f98178" providerId="LiveId" clId="{C1EB2E2F-5B3E-45B2-A950-9FBFB9D3FF44}" dt="2024-11-04T04:10:56.813" v="111" actId="1076"/>
          <ac:picMkLst>
            <pc:docMk/>
            <pc:sldMk cId="1597824901" sldId="276"/>
            <ac:picMk id="1026" creationId="{38C1477A-4CD1-4A79-838A-78D0C40D74A0}"/>
          </ac:picMkLst>
        </pc:picChg>
      </pc:sldChg>
      <pc:sldChg chg="addSp delSp modSp del mod">
        <pc:chgData name="Tien Toan Nguyen" userId="210a6c8934f98178" providerId="LiveId" clId="{C1EB2E2F-5B3E-45B2-A950-9FBFB9D3FF44}" dt="2024-11-04T04:07:30.027" v="14" actId="47"/>
        <pc:sldMkLst>
          <pc:docMk/>
          <pc:sldMk cId="3989493966" sldId="277"/>
        </pc:sldMkLst>
        <pc:spChg chg="add del mod">
          <ac:chgData name="Tien Toan Nguyen" userId="210a6c8934f98178" providerId="LiveId" clId="{C1EB2E2F-5B3E-45B2-A950-9FBFB9D3FF44}" dt="2024-11-04T04:07:22.077" v="12"/>
          <ac:spMkLst>
            <pc:docMk/>
            <pc:sldMk cId="3989493966" sldId="277"/>
            <ac:spMk id="7" creationId="{E3FB23C7-DC8F-41B6-A50A-F712336255C5}"/>
          </ac:spMkLst>
        </pc:spChg>
        <pc:picChg chg="add del mod">
          <ac:chgData name="Tien Toan Nguyen" userId="210a6c8934f98178" providerId="LiveId" clId="{C1EB2E2F-5B3E-45B2-A950-9FBFB9D3FF44}" dt="2024-11-04T04:06:53.408" v="8" actId="21"/>
          <ac:picMkLst>
            <pc:docMk/>
            <pc:sldMk cId="3989493966" sldId="277"/>
            <ac:picMk id="6" creationId="{24B194A3-26FC-4B36-B3FB-449662516EF7}"/>
          </ac:picMkLst>
        </pc:picChg>
      </pc:sldChg>
      <pc:sldChg chg="addSp delSp modSp mod">
        <pc:chgData name="Tien Toan Nguyen" userId="210a6c8934f98178" providerId="LiveId" clId="{C1EB2E2F-5B3E-45B2-A950-9FBFB9D3FF44}" dt="2024-11-04T04:59:12.753" v="1022" actId="1076"/>
        <pc:sldMkLst>
          <pc:docMk/>
          <pc:sldMk cId="2664983802" sldId="278"/>
        </pc:sldMkLst>
        <pc:spChg chg="mod">
          <ac:chgData name="Tien Toan Nguyen" userId="210a6c8934f98178" providerId="LiveId" clId="{C1EB2E2F-5B3E-45B2-A950-9FBFB9D3FF44}" dt="2024-11-04T04:59:01.872" v="1021" actId="1076"/>
          <ac:spMkLst>
            <pc:docMk/>
            <pc:sldMk cId="2664983802" sldId="278"/>
            <ac:spMk id="15" creationId="{A4F7586B-8874-92D7-386F-BF621668BE9D}"/>
          </ac:spMkLst>
        </pc:spChg>
        <pc:spChg chg="mod">
          <ac:chgData name="Tien Toan Nguyen" userId="210a6c8934f98178" providerId="LiveId" clId="{C1EB2E2F-5B3E-45B2-A950-9FBFB9D3FF44}" dt="2024-11-04T04:59:12.753" v="1022" actId="1076"/>
          <ac:spMkLst>
            <pc:docMk/>
            <pc:sldMk cId="2664983802" sldId="278"/>
            <ac:spMk id="16" creationId="{29742AA3-9406-69BD-E8C0-3742B4E47321}"/>
          </ac:spMkLst>
        </pc:spChg>
        <pc:picChg chg="add mod">
          <ac:chgData name="Tien Toan Nguyen" userId="210a6c8934f98178" providerId="LiveId" clId="{C1EB2E2F-5B3E-45B2-A950-9FBFB9D3FF44}" dt="2024-11-04T04:58:55.421" v="1019"/>
          <ac:picMkLst>
            <pc:docMk/>
            <pc:sldMk cId="2664983802" sldId="278"/>
            <ac:picMk id="7" creationId="{7E978983-38AF-4D7A-BBA4-0C640A646557}"/>
          </ac:picMkLst>
        </pc:picChg>
        <pc:picChg chg="del">
          <ac:chgData name="Tien Toan Nguyen" userId="210a6c8934f98178" providerId="LiveId" clId="{C1EB2E2F-5B3E-45B2-A950-9FBFB9D3FF44}" dt="2024-11-04T04:58:54.993" v="1018" actId="478"/>
          <ac:picMkLst>
            <pc:docMk/>
            <pc:sldMk cId="2664983802" sldId="278"/>
            <ac:picMk id="19" creationId="{6658B80C-4A8C-4BF5-969D-CAB3EE838302}"/>
          </ac:picMkLst>
        </pc:picChg>
      </pc:sldChg>
      <pc:sldChg chg="addSp delSp modSp mod">
        <pc:chgData name="Tien Toan Nguyen" userId="210a6c8934f98178" providerId="LiveId" clId="{C1EB2E2F-5B3E-45B2-A950-9FBFB9D3FF44}" dt="2024-11-04T05:08:10.527" v="1233" actId="14100"/>
        <pc:sldMkLst>
          <pc:docMk/>
          <pc:sldMk cId="1382372971" sldId="279"/>
        </pc:sldMkLst>
        <pc:spChg chg="mod">
          <ac:chgData name="Tien Toan Nguyen" userId="210a6c8934f98178" providerId="LiveId" clId="{C1EB2E2F-5B3E-45B2-A950-9FBFB9D3FF44}" dt="2024-11-04T05:07:46.391" v="1226" actId="20577"/>
          <ac:spMkLst>
            <pc:docMk/>
            <pc:sldMk cId="1382372971" sldId="279"/>
            <ac:spMk id="3" creationId="{FFC92DA4-500E-C4C7-6142-CC5F97F90D89}"/>
          </ac:spMkLst>
        </pc:spChg>
        <pc:picChg chg="add del mod">
          <ac:chgData name="Tien Toan Nguyen" userId="210a6c8934f98178" providerId="LiveId" clId="{C1EB2E2F-5B3E-45B2-A950-9FBFB9D3FF44}" dt="2024-11-04T05:05:56.710" v="1209" actId="21"/>
          <ac:picMkLst>
            <pc:docMk/>
            <pc:sldMk cId="1382372971" sldId="279"/>
            <ac:picMk id="7" creationId="{0EAE3D54-9673-4C21-8ECD-15E53E748744}"/>
          </ac:picMkLst>
        </pc:picChg>
        <pc:picChg chg="add mod">
          <ac:chgData name="Tien Toan Nguyen" userId="210a6c8934f98178" providerId="LiveId" clId="{C1EB2E2F-5B3E-45B2-A950-9FBFB9D3FF44}" dt="2024-11-04T05:08:10.527" v="1233" actId="14100"/>
          <ac:picMkLst>
            <pc:docMk/>
            <pc:sldMk cId="1382372971" sldId="279"/>
            <ac:picMk id="9" creationId="{A8C8F54A-FC82-4CBC-B29A-FF96C66A9271}"/>
          </ac:picMkLst>
        </pc:picChg>
        <pc:picChg chg="add mod">
          <ac:chgData name="Tien Toan Nguyen" userId="210a6c8934f98178" providerId="LiveId" clId="{C1EB2E2F-5B3E-45B2-A950-9FBFB9D3FF44}" dt="2024-11-04T05:07:49.976" v="1228" actId="14100"/>
          <ac:picMkLst>
            <pc:docMk/>
            <pc:sldMk cId="1382372971" sldId="279"/>
            <ac:picMk id="10" creationId="{8DD20451-D233-4CA4-A286-260B71335D8E}"/>
          </ac:picMkLst>
        </pc:picChg>
      </pc:sldChg>
      <pc:sldChg chg="modSp mod">
        <pc:chgData name="Tien Toan Nguyen" userId="210a6c8934f98178" providerId="LiveId" clId="{C1EB2E2F-5B3E-45B2-A950-9FBFB9D3FF44}" dt="2024-11-04T05:16:24.972" v="1642" actId="20577"/>
        <pc:sldMkLst>
          <pc:docMk/>
          <pc:sldMk cId="2297056216" sldId="280"/>
        </pc:sldMkLst>
        <pc:spChg chg="mod">
          <ac:chgData name="Tien Toan Nguyen" userId="210a6c8934f98178" providerId="LiveId" clId="{C1EB2E2F-5B3E-45B2-A950-9FBFB9D3FF44}" dt="2024-11-04T05:08:24.386" v="1268" actId="20577"/>
          <ac:spMkLst>
            <pc:docMk/>
            <pc:sldMk cId="2297056216" sldId="280"/>
            <ac:spMk id="3" creationId="{FFC92DA4-500E-C4C7-6142-CC5F97F90D89}"/>
          </ac:spMkLst>
        </pc:spChg>
        <pc:graphicFrameChg chg="modGraphic">
          <ac:chgData name="Tien Toan Nguyen" userId="210a6c8934f98178" providerId="LiveId" clId="{C1EB2E2F-5B3E-45B2-A950-9FBFB9D3FF44}" dt="2024-11-04T05:16:24.972" v="1642" actId="20577"/>
          <ac:graphicFrameMkLst>
            <pc:docMk/>
            <pc:sldMk cId="2297056216" sldId="280"/>
            <ac:graphicFrameMk id="13" creationId="{9652F093-38CE-530C-98E2-1D807342690E}"/>
          </ac:graphicFrameMkLst>
        </pc:graphicFrameChg>
      </pc:sldChg>
      <pc:sldChg chg="delSp modSp mod">
        <pc:chgData name="Tien Toan Nguyen" userId="210a6c8934f98178" providerId="LiveId" clId="{C1EB2E2F-5B3E-45B2-A950-9FBFB9D3FF44}" dt="2024-11-04T05:05:29.556" v="1201" actId="108"/>
        <pc:sldMkLst>
          <pc:docMk/>
          <pc:sldMk cId="3952724417" sldId="281"/>
        </pc:sldMkLst>
        <pc:spChg chg="mod">
          <ac:chgData name="Tien Toan Nguyen" userId="210a6c8934f98178" providerId="LiveId" clId="{C1EB2E2F-5B3E-45B2-A950-9FBFB9D3FF44}" dt="2024-11-04T05:05:29.556" v="1201" actId="108"/>
          <ac:spMkLst>
            <pc:docMk/>
            <pc:sldMk cId="3952724417" sldId="281"/>
            <ac:spMk id="3" creationId="{FFC92DA4-500E-C4C7-6142-CC5F97F90D89}"/>
          </ac:spMkLst>
        </pc:spChg>
        <pc:picChg chg="del mod">
          <ac:chgData name="Tien Toan Nguyen" userId="210a6c8934f98178" providerId="LiveId" clId="{C1EB2E2F-5B3E-45B2-A950-9FBFB9D3FF44}" dt="2024-11-04T05:00:04.072" v="1080" actId="21"/>
          <ac:picMkLst>
            <pc:docMk/>
            <pc:sldMk cId="3952724417" sldId="281"/>
            <ac:picMk id="9" creationId="{07326B5F-383A-4DD7-BE59-63DEB6BC2B39}"/>
          </ac:picMkLst>
        </pc:picChg>
      </pc:sldChg>
      <pc:sldChg chg="addSp delSp modSp add mod">
        <pc:chgData name="Tien Toan Nguyen" userId="210a6c8934f98178" providerId="LiveId" clId="{C1EB2E2F-5B3E-45B2-A950-9FBFB9D3FF44}" dt="2024-11-04T04:09:53.907" v="101" actId="20577"/>
        <pc:sldMkLst>
          <pc:docMk/>
          <pc:sldMk cId="558895460" sldId="282"/>
        </pc:sldMkLst>
        <pc:spChg chg="del mod">
          <ac:chgData name="Tien Toan Nguyen" userId="210a6c8934f98178" providerId="LiveId" clId="{C1EB2E2F-5B3E-45B2-A950-9FBFB9D3FF44}" dt="2024-11-04T04:08:45.963" v="56" actId="22"/>
          <ac:spMkLst>
            <pc:docMk/>
            <pc:sldMk cId="558895460" sldId="282"/>
            <ac:spMk id="3" creationId="{C184955D-FD4B-EB3E-53CC-9CD6B5478F20}"/>
          </ac:spMkLst>
        </pc:spChg>
        <pc:spChg chg="add mod">
          <ac:chgData name="Tien Toan Nguyen" userId="210a6c8934f98178" providerId="LiveId" clId="{C1EB2E2F-5B3E-45B2-A950-9FBFB9D3FF44}" dt="2024-11-04T04:09:53.907" v="101" actId="20577"/>
          <ac:spMkLst>
            <pc:docMk/>
            <pc:sldMk cId="558895460" sldId="282"/>
            <ac:spMk id="10" creationId="{BB9DCE8B-9338-420F-AC2E-B752FEEAB489}"/>
          </ac:spMkLst>
        </pc:spChg>
        <pc:picChg chg="add del mod">
          <ac:chgData name="Tien Toan Nguyen" userId="210a6c8934f98178" providerId="LiveId" clId="{C1EB2E2F-5B3E-45B2-A950-9FBFB9D3FF44}" dt="2024-11-04T04:08:35.135" v="55" actId="478"/>
          <ac:picMkLst>
            <pc:docMk/>
            <pc:sldMk cId="558895460" sldId="282"/>
            <ac:picMk id="7" creationId="{5CC25848-48D1-4B2A-BA23-2F05AED70913}"/>
          </ac:picMkLst>
        </pc:picChg>
        <pc:picChg chg="add mod ord">
          <ac:chgData name="Tien Toan Nguyen" userId="210a6c8934f98178" providerId="LiveId" clId="{C1EB2E2F-5B3E-45B2-A950-9FBFB9D3FF44}" dt="2024-11-04T04:09:04.731" v="59" actId="1076"/>
          <ac:picMkLst>
            <pc:docMk/>
            <pc:sldMk cId="558895460" sldId="282"/>
            <ac:picMk id="9" creationId="{BB10EBCC-D2C9-4B6D-A2E9-EA1D61139A6E}"/>
          </ac:picMkLst>
        </pc:picChg>
      </pc:sldChg>
      <pc:sldChg chg="addSp delSp modSp new mod">
        <pc:chgData name="Tien Toan Nguyen" userId="210a6c8934f98178" providerId="LiveId" clId="{C1EB2E2F-5B3E-45B2-A950-9FBFB9D3FF44}" dt="2024-11-04T04:13:58.537" v="190" actId="403"/>
        <pc:sldMkLst>
          <pc:docMk/>
          <pc:sldMk cId="1709386119" sldId="283"/>
        </pc:sldMkLst>
        <pc:spChg chg="mod">
          <ac:chgData name="Tien Toan Nguyen" userId="210a6c8934f98178" providerId="LiveId" clId="{C1EB2E2F-5B3E-45B2-A950-9FBFB9D3FF44}" dt="2024-11-04T04:10:05.329" v="103"/>
          <ac:spMkLst>
            <pc:docMk/>
            <pc:sldMk cId="1709386119" sldId="283"/>
            <ac:spMk id="2" creationId="{8229EEE4-7525-4DF4-9B6A-B6B26E0C8170}"/>
          </ac:spMkLst>
        </pc:spChg>
        <pc:spChg chg="del">
          <ac:chgData name="Tien Toan Nguyen" userId="210a6c8934f98178" providerId="LiveId" clId="{C1EB2E2F-5B3E-45B2-A950-9FBFB9D3FF44}" dt="2024-11-04T04:13:19.565" v="151" actId="22"/>
          <ac:spMkLst>
            <pc:docMk/>
            <pc:sldMk cId="1709386119" sldId="283"/>
            <ac:spMk id="3" creationId="{F843713C-811D-4352-A0A2-9A255C2C56D8}"/>
          </ac:spMkLst>
        </pc:spChg>
        <pc:spChg chg="add mod">
          <ac:chgData name="Tien Toan Nguyen" userId="210a6c8934f98178" providerId="LiveId" clId="{C1EB2E2F-5B3E-45B2-A950-9FBFB9D3FF44}" dt="2024-11-04T04:13:58.537" v="190" actId="403"/>
          <ac:spMkLst>
            <pc:docMk/>
            <pc:sldMk cId="1709386119" sldId="283"/>
            <ac:spMk id="8" creationId="{4442281B-1CAF-42D4-8D48-1C699D057AA3}"/>
          </ac:spMkLst>
        </pc:spChg>
        <pc:picChg chg="add mod ord">
          <ac:chgData name="Tien Toan Nguyen" userId="210a6c8934f98178" providerId="LiveId" clId="{C1EB2E2F-5B3E-45B2-A950-9FBFB9D3FF44}" dt="2024-11-04T04:13:32.843" v="155" actId="1076"/>
          <ac:picMkLst>
            <pc:docMk/>
            <pc:sldMk cId="1709386119" sldId="283"/>
            <ac:picMk id="7" creationId="{79FCCB4C-2F53-43EE-B841-97165EBE5166}"/>
          </ac:picMkLst>
        </pc:picChg>
      </pc:sldChg>
      <pc:sldChg chg="addSp delSp modSp new mod">
        <pc:chgData name="Tien Toan Nguyen" userId="210a6c8934f98178" providerId="LiveId" clId="{C1EB2E2F-5B3E-45B2-A950-9FBFB9D3FF44}" dt="2024-11-04T04:16:45.447" v="207" actId="20577"/>
        <pc:sldMkLst>
          <pc:docMk/>
          <pc:sldMk cId="3306017370" sldId="284"/>
        </pc:sldMkLst>
        <pc:spChg chg="del">
          <ac:chgData name="Tien Toan Nguyen" userId="210a6c8934f98178" providerId="LiveId" clId="{C1EB2E2F-5B3E-45B2-A950-9FBFB9D3FF44}" dt="2024-11-04T04:15:50.721" v="192" actId="22"/>
          <ac:spMkLst>
            <pc:docMk/>
            <pc:sldMk cId="3306017370" sldId="284"/>
            <ac:spMk id="3" creationId="{A24AF3ED-4E38-4264-B2D8-B26998DD2E31}"/>
          </ac:spMkLst>
        </pc:spChg>
        <pc:spChg chg="add del mod">
          <ac:chgData name="Tien Toan Nguyen" userId="210a6c8934f98178" providerId="LiveId" clId="{C1EB2E2F-5B3E-45B2-A950-9FBFB9D3FF44}" dt="2024-11-04T04:16:20.700" v="197" actId="22"/>
          <ac:spMkLst>
            <pc:docMk/>
            <pc:sldMk cId="3306017370" sldId="284"/>
            <ac:spMk id="9" creationId="{E26268ED-5E3A-4F7B-99DC-9450AEAE2129}"/>
          </ac:spMkLst>
        </pc:spChg>
        <pc:spChg chg="add mod">
          <ac:chgData name="Tien Toan Nguyen" userId="210a6c8934f98178" providerId="LiveId" clId="{C1EB2E2F-5B3E-45B2-A950-9FBFB9D3FF44}" dt="2024-11-04T04:16:45.447" v="207" actId="20577"/>
          <ac:spMkLst>
            <pc:docMk/>
            <pc:sldMk cId="3306017370" sldId="284"/>
            <ac:spMk id="12" creationId="{A545B29D-2AA2-454F-AD11-CA22559C7636}"/>
          </ac:spMkLst>
        </pc:spChg>
        <pc:picChg chg="add del mod ord">
          <ac:chgData name="Tien Toan Nguyen" userId="210a6c8934f98178" providerId="LiveId" clId="{C1EB2E2F-5B3E-45B2-A950-9FBFB9D3FF44}" dt="2024-11-04T04:16:11.531" v="196" actId="478"/>
          <ac:picMkLst>
            <pc:docMk/>
            <pc:sldMk cId="3306017370" sldId="284"/>
            <ac:picMk id="7" creationId="{7ADB04EA-B7AF-4273-9790-2D0773CD84F8}"/>
          </ac:picMkLst>
        </pc:picChg>
        <pc:picChg chg="add mod ord">
          <ac:chgData name="Tien Toan Nguyen" userId="210a6c8934f98178" providerId="LiveId" clId="{C1EB2E2F-5B3E-45B2-A950-9FBFB9D3FF44}" dt="2024-11-04T04:16:33.825" v="201" actId="1076"/>
          <ac:picMkLst>
            <pc:docMk/>
            <pc:sldMk cId="3306017370" sldId="284"/>
            <ac:picMk id="11" creationId="{BA652920-5D92-4C71-9848-BBA43C11D892}"/>
          </ac:picMkLst>
        </pc:picChg>
      </pc:sldChg>
      <pc:sldChg chg="addSp modSp new mod">
        <pc:chgData name="Tien Toan Nguyen" userId="210a6c8934f98178" providerId="LiveId" clId="{C1EB2E2F-5B3E-45B2-A950-9FBFB9D3FF44}" dt="2024-11-05T15:12:55.393" v="1916" actId="20577"/>
        <pc:sldMkLst>
          <pc:docMk/>
          <pc:sldMk cId="1596416950" sldId="285"/>
        </pc:sldMkLst>
        <pc:spChg chg="mod">
          <ac:chgData name="Tien Toan Nguyen" userId="210a6c8934f98178" providerId="LiveId" clId="{C1EB2E2F-5B3E-45B2-A950-9FBFB9D3FF44}" dt="2024-11-04T05:08:38.143" v="1270"/>
          <ac:spMkLst>
            <pc:docMk/>
            <pc:sldMk cId="1596416950" sldId="285"/>
            <ac:spMk id="2" creationId="{2AC9980C-C1BE-4544-9254-3C37C306CC08}"/>
          </ac:spMkLst>
        </pc:spChg>
        <pc:spChg chg="mod">
          <ac:chgData name="Tien Toan Nguyen" userId="210a6c8934f98178" providerId="LiveId" clId="{C1EB2E2F-5B3E-45B2-A950-9FBFB9D3FF44}" dt="2024-11-05T15:12:55.393" v="1916" actId="20577"/>
          <ac:spMkLst>
            <pc:docMk/>
            <pc:sldMk cId="1596416950" sldId="285"/>
            <ac:spMk id="3" creationId="{DD2A13F8-1CC5-4A99-96D4-CBD513A4D641}"/>
          </ac:spMkLst>
        </pc:spChg>
        <pc:picChg chg="add mod">
          <ac:chgData name="Tien Toan Nguyen" userId="210a6c8934f98178" providerId="LiveId" clId="{C1EB2E2F-5B3E-45B2-A950-9FBFB9D3FF44}" dt="2024-11-04T05:13:47.593" v="1543" actId="1076"/>
          <ac:picMkLst>
            <pc:docMk/>
            <pc:sldMk cId="1596416950" sldId="285"/>
            <ac:picMk id="7" creationId="{D79EB5B8-D3EF-4089-B780-92AEF7547ACD}"/>
          </ac:picMkLst>
        </pc:picChg>
      </pc:sldChg>
      <pc:sldChg chg="new del">
        <pc:chgData name="Tien Toan Nguyen" userId="210a6c8934f98178" providerId="LiveId" clId="{C1EB2E2F-5B3E-45B2-A950-9FBFB9D3FF44}" dt="2024-11-04T05:06:54.326" v="1218" actId="680"/>
        <pc:sldMkLst>
          <pc:docMk/>
          <pc:sldMk cId="3463977476" sldId="285"/>
        </pc:sldMkLst>
      </pc:sldChg>
      <pc:sldChg chg="modSp add mod">
        <pc:chgData name="Tien Toan Nguyen" userId="210a6c8934f98178" providerId="LiveId" clId="{C1EB2E2F-5B3E-45B2-A950-9FBFB9D3FF44}" dt="2024-11-04T05:15:42.068" v="1592" actId="20577"/>
        <pc:sldMkLst>
          <pc:docMk/>
          <pc:sldMk cId="2475860252" sldId="286"/>
        </pc:sldMkLst>
        <pc:spChg chg="mod">
          <ac:chgData name="Tien Toan Nguyen" userId="210a6c8934f98178" providerId="LiveId" clId="{C1EB2E2F-5B3E-45B2-A950-9FBFB9D3FF44}" dt="2024-11-04T05:15:42.068" v="1592" actId="20577"/>
          <ac:spMkLst>
            <pc:docMk/>
            <pc:sldMk cId="2475860252" sldId="286"/>
            <ac:spMk id="3" creationId="{DD2A13F8-1CC5-4A99-96D4-CBD513A4D641}"/>
          </ac:spMkLst>
        </pc:spChg>
      </pc:sldChg>
      <pc:sldChg chg="addSp delSp modSp add mod">
        <pc:chgData name="Tien Toan Nguyen" userId="210a6c8934f98178" providerId="LiveId" clId="{C1EB2E2F-5B3E-45B2-A950-9FBFB9D3FF44}" dt="2024-11-04T05:20:06.456" v="1762" actId="1076"/>
        <pc:sldMkLst>
          <pc:docMk/>
          <pc:sldMk cId="539937794" sldId="287"/>
        </pc:sldMkLst>
        <pc:spChg chg="mod">
          <ac:chgData name="Tien Toan Nguyen" userId="210a6c8934f98178" providerId="LiveId" clId="{C1EB2E2F-5B3E-45B2-A950-9FBFB9D3FF44}" dt="2024-11-04T05:19:43.594" v="1756" actId="5793"/>
          <ac:spMkLst>
            <pc:docMk/>
            <pc:sldMk cId="539937794" sldId="287"/>
            <ac:spMk id="3" creationId="{DD2A13F8-1CC5-4A99-96D4-CBD513A4D641}"/>
          </ac:spMkLst>
        </pc:spChg>
        <pc:picChg chg="del">
          <ac:chgData name="Tien Toan Nguyen" userId="210a6c8934f98178" providerId="LiveId" clId="{C1EB2E2F-5B3E-45B2-A950-9FBFB9D3FF44}" dt="2024-11-04T05:16:51.098" v="1663" actId="21"/>
          <ac:picMkLst>
            <pc:docMk/>
            <pc:sldMk cId="539937794" sldId="287"/>
            <ac:picMk id="7" creationId="{D79EB5B8-D3EF-4089-B780-92AEF7547ACD}"/>
          </ac:picMkLst>
        </pc:picChg>
        <pc:picChg chg="add mod">
          <ac:chgData name="Tien Toan Nguyen" userId="210a6c8934f98178" providerId="LiveId" clId="{C1EB2E2F-5B3E-45B2-A950-9FBFB9D3FF44}" dt="2024-11-04T05:20:01.736" v="1761" actId="1076"/>
          <ac:picMkLst>
            <pc:docMk/>
            <pc:sldMk cId="539937794" sldId="287"/>
            <ac:picMk id="8" creationId="{F93C100B-4D04-4E11-9F74-9DE41C4AA4CB}"/>
          </ac:picMkLst>
        </pc:picChg>
        <pc:picChg chg="add mod">
          <ac:chgData name="Tien Toan Nguyen" userId="210a6c8934f98178" providerId="LiveId" clId="{C1EB2E2F-5B3E-45B2-A950-9FBFB9D3FF44}" dt="2024-11-04T05:20:06.456" v="1762" actId="1076"/>
          <ac:picMkLst>
            <pc:docMk/>
            <pc:sldMk cId="539937794" sldId="287"/>
            <ac:picMk id="10" creationId="{0244B8BA-6C2C-4CAA-8745-55CBCAFFC1D2}"/>
          </ac:picMkLst>
        </pc:picChg>
      </pc:sldChg>
      <pc:sldChg chg="addSp delSp modSp add mod">
        <pc:chgData name="Tien Toan Nguyen" userId="210a6c8934f98178" providerId="LiveId" clId="{C1EB2E2F-5B3E-45B2-A950-9FBFB9D3FF44}" dt="2024-11-05T13:43:15.405" v="1902" actId="1076"/>
        <pc:sldMkLst>
          <pc:docMk/>
          <pc:sldMk cId="580125837" sldId="288"/>
        </pc:sldMkLst>
        <pc:spChg chg="mod">
          <ac:chgData name="Tien Toan Nguyen" userId="210a6c8934f98178" providerId="LiveId" clId="{C1EB2E2F-5B3E-45B2-A950-9FBFB9D3FF44}" dt="2024-11-05T13:43:11.261" v="1900" actId="15"/>
          <ac:spMkLst>
            <pc:docMk/>
            <pc:sldMk cId="580125837" sldId="288"/>
            <ac:spMk id="3" creationId="{DD2A13F8-1CC5-4A99-96D4-CBD513A4D641}"/>
          </ac:spMkLst>
        </pc:spChg>
        <pc:picChg chg="add mod">
          <ac:chgData name="Tien Toan Nguyen" userId="210a6c8934f98178" providerId="LiveId" clId="{C1EB2E2F-5B3E-45B2-A950-9FBFB9D3FF44}" dt="2024-11-05T13:43:15.405" v="1902" actId="1076"/>
          <ac:picMkLst>
            <pc:docMk/>
            <pc:sldMk cId="580125837" sldId="288"/>
            <ac:picMk id="7" creationId="{28DAC54E-F24D-4A09-8B7F-9A0D86FC6EC6}"/>
          </ac:picMkLst>
        </pc:picChg>
        <pc:picChg chg="add del">
          <ac:chgData name="Tien Toan Nguyen" userId="210a6c8934f98178" providerId="LiveId" clId="{C1EB2E2F-5B3E-45B2-A950-9FBFB9D3FF44}" dt="2024-11-04T05:20:27.687" v="1771" actId="478"/>
          <ac:picMkLst>
            <pc:docMk/>
            <pc:sldMk cId="580125837" sldId="288"/>
            <ac:picMk id="8" creationId="{F93C100B-4D04-4E11-9F74-9DE41C4AA4CB}"/>
          </ac:picMkLst>
        </pc:picChg>
        <pc:picChg chg="add del">
          <ac:chgData name="Tien Toan Nguyen" userId="210a6c8934f98178" providerId="LiveId" clId="{C1EB2E2F-5B3E-45B2-A950-9FBFB9D3FF44}" dt="2024-11-04T05:20:27.136" v="1770" actId="478"/>
          <ac:picMkLst>
            <pc:docMk/>
            <pc:sldMk cId="580125837" sldId="288"/>
            <ac:picMk id="10" creationId="{0244B8BA-6C2C-4CAA-8745-55CBCAFFC1D2}"/>
          </ac:picMkLst>
        </pc:picChg>
      </pc:sldChg>
      <pc:sldChg chg="addSp modSp add mod">
        <pc:chgData name="Tien Toan Nguyen" userId="210a6c8934f98178" providerId="LiveId" clId="{C1EB2E2F-5B3E-45B2-A950-9FBFB9D3FF44}" dt="2024-11-05T17:39:21.491" v="2722" actId="14100"/>
        <pc:sldMkLst>
          <pc:docMk/>
          <pc:sldMk cId="3890394390" sldId="291"/>
        </pc:sldMkLst>
        <pc:spChg chg="mod">
          <ac:chgData name="Tien Toan Nguyen" userId="210a6c8934f98178" providerId="LiveId" clId="{C1EB2E2F-5B3E-45B2-A950-9FBFB9D3FF44}" dt="2024-11-05T17:39:10.878" v="2716" actId="20577"/>
          <ac:spMkLst>
            <pc:docMk/>
            <pc:sldMk cId="3890394390" sldId="291"/>
            <ac:spMk id="3" creationId="{BA33250F-C6EF-8692-41D6-23727DAC18B9}"/>
          </ac:spMkLst>
        </pc:spChg>
        <pc:picChg chg="add mod">
          <ac:chgData name="Tien Toan Nguyen" userId="210a6c8934f98178" providerId="LiveId" clId="{C1EB2E2F-5B3E-45B2-A950-9FBFB9D3FF44}" dt="2024-11-05T17:39:21.491" v="2722" actId="14100"/>
          <ac:picMkLst>
            <pc:docMk/>
            <pc:sldMk cId="3890394390" sldId="291"/>
            <ac:picMk id="7" creationId="{3AA7B74F-809B-4803-9DD4-8A9949E14C63}"/>
          </ac:picMkLst>
        </pc:picChg>
      </pc:sldChg>
      <pc:sldChg chg="new del">
        <pc:chgData name="Tien Toan Nguyen" userId="210a6c8934f98178" providerId="LiveId" clId="{C1EB2E2F-5B3E-45B2-A950-9FBFB9D3FF44}" dt="2024-11-06T01:40:56.843" v="2761" actId="47"/>
        <pc:sldMkLst>
          <pc:docMk/>
          <pc:sldMk cId="4264259501" sldId="292"/>
        </pc:sldMkLst>
      </pc:sldChg>
      <pc:sldChg chg="addSp delSp modSp add mod">
        <pc:chgData name="Tien Toan Nguyen" userId="210a6c8934f98178" providerId="LiveId" clId="{C1EB2E2F-5B3E-45B2-A950-9FBFB9D3FF44}" dt="2024-11-06T01:42:12.274" v="2853" actId="1076"/>
        <pc:sldMkLst>
          <pc:docMk/>
          <pc:sldMk cId="1791056938" sldId="293"/>
        </pc:sldMkLst>
        <pc:spChg chg="mod">
          <ac:chgData name="Tien Toan Nguyen" userId="210a6c8934f98178" providerId="LiveId" clId="{C1EB2E2F-5B3E-45B2-A950-9FBFB9D3FF44}" dt="2024-11-06T01:41:27.769" v="2845" actId="20577"/>
          <ac:spMkLst>
            <pc:docMk/>
            <pc:sldMk cId="1791056938" sldId="293"/>
            <ac:spMk id="3" creationId="{BA33250F-C6EF-8692-41D6-23727DAC18B9}"/>
          </ac:spMkLst>
        </pc:spChg>
        <pc:picChg chg="del">
          <ac:chgData name="Tien Toan Nguyen" userId="210a6c8934f98178" providerId="LiveId" clId="{C1EB2E2F-5B3E-45B2-A950-9FBFB9D3FF44}" dt="2024-11-06T01:41:30.509" v="2846" actId="478"/>
          <ac:picMkLst>
            <pc:docMk/>
            <pc:sldMk cId="1791056938" sldId="293"/>
            <ac:picMk id="7" creationId="{3AA7B74F-809B-4803-9DD4-8A9949E14C63}"/>
          </ac:picMkLst>
        </pc:picChg>
        <pc:picChg chg="add mod">
          <ac:chgData name="Tien Toan Nguyen" userId="210a6c8934f98178" providerId="LiveId" clId="{C1EB2E2F-5B3E-45B2-A950-9FBFB9D3FF44}" dt="2024-11-06T01:42:12.274" v="2853" actId="1076"/>
          <ac:picMkLst>
            <pc:docMk/>
            <pc:sldMk cId="1791056938" sldId="293"/>
            <ac:picMk id="8" creationId="{905948C1-DE22-4470-9659-279BDB4F3B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DB9C57-9DE0-864D-8892-8E383CD10053}" type="datetimeFigureOut">
              <a:rPr lang="en-VN" smtClean="0"/>
              <a:t>02/05/2025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2230F-6A15-1C40-B7C8-A7F6E63A524E}" type="slidenum">
              <a:rPr lang="en-VN" smtClean="0"/>
              <a:t>‹#›</a:t>
            </a:fld>
            <a:endParaRPr lang="en-VN"/>
          </a:p>
        </p:txBody>
      </p:sp>
    </p:spTree>
    <p:extLst>
      <p:ext uri="{BB962C8B-B14F-4D97-AF65-F5344CB8AC3E}">
        <p14:creationId xmlns:p14="http://schemas.microsoft.com/office/powerpoint/2010/main" val="2266220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Cần</a:t>
            </a:r>
            <a:r>
              <a:rPr lang="en-US" b="1" dirty="0"/>
              <a:t> </a:t>
            </a:r>
            <a:r>
              <a:rPr lang="en-US" b="1" dirty="0" err="1"/>
              <a:t>chèn</a:t>
            </a:r>
            <a:r>
              <a:rPr lang="en-US" b="1" dirty="0"/>
              <a:t> </a:t>
            </a:r>
            <a:r>
              <a:rPr lang="en-US" b="1" dirty="0" err="1"/>
              <a:t>thêm</a:t>
            </a:r>
            <a:r>
              <a:rPr lang="en-US" b="1" dirty="0"/>
              <a:t> </a:t>
            </a:r>
            <a:r>
              <a:rPr lang="en-US" b="1" dirty="0" err="1"/>
              <a:t>ảnh</a:t>
            </a:r>
            <a:r>
              <a:rPr lang="en-US" b="1" dirty="0"/>
              <a:t>, watermark </a:t>
            </a:r>
            <a:r>
              <a:rPr lang="en-US" b="1" dirty="0" err="1"/>
              <a:t>vào</a:t>
            </a:r>
            <a:r>
              <a:rPr lang="en-US" b="1" dirty="0"/>
              <a:t> </a:t>
            </a:r>
            <a:r>
              <a:rPr lang="en-US" b="1" dirty="0" err="1"/>
              <a:t>dưới</a:t>
            </a:r>
            <a:r>
              <a:rPr lang="en-US" b="1" dirty="0"/>
              <a:t> </a:t>
            </a:r>
            <a:r>
              <a:rPr lang="en-US" b="1" dirty="0" err="1"/>
              <a:t>đây</a:t>
            </a:r>
            <a:r>
              <a:rPr lang="en-US" b="1" dirty="0"/>
              <a:t>.</a:t>
            </a:r>
          </a:p>
        </p:txBody>
      </p:sp>
      <p:sp>
        <p:nvSpPr>
          <p:cNvPr id="4" name="Slide Number Placeholder 3"/>
          <p:cNvSpPr>
            <a:spLocks noGrp="1"/>
          </p:cNvSpPr>
          <p:nvPr>
            <p:ph type="sldNum" sz="quarter" idx="5"/>
          </p:nvPr>
        </p:nvSpPr>
        <p:spPr/>
        <p:txBody>
          <a:bodyPr/>
          <a:lstStyle/>
          <a:p>
            <a:fld id="{9472230F-6A15-1C40-B7C8-A7F6E63A524E}" type="slidenum">
              <a:rPr lang="en-VN" smtClean="0"/>
              <a:t>4</a:t>
            </a:fld>
            <a:endParaRPr lang="en-VN"/>
          </a:p>
        </p:txBody>
      </p:sp>
    </p:spTree>
    <p:extLst>
      <p:ext uri="{BB962C8B-B14F-4D97-AF65-F5344CB8AC3E}">
        <p14:creationId xmlns:p14="http://schemas.microsoft.com/office/powerpoint/2010/main" val="336704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Thời</a:t>
            </a:r>
            <a:r>
              <a:rPr lang="en-US" dirty="0"/>
              <a:t> </a:t>
            </a:r>
            <a:r>
              <a:rPr lang="en-US" dirty="0" err="1"/>
              <a:t>gian</a:t>
            </a:r>
            <a:r>
              <a:rPr lang="en-US" dirty="0"/>
              <a:t>: 01/08/2024 </a:t>
            </a:r>
            <a:r>
              <a:rPr lang="en-US" dirty="0" err="1"/>
              <a:t>đến</a:t>
            </a:r>
            <a:r>
              <a:rPr lang="en-US" dirty="0"/>
              <a:t> 01/12/2024</a:t>
            </a:r>
          </a:p>
          <a:p>
            <a:r>
              <a:rPr lang="en-US" dirty="0"/>
              <a:t>Chi </a:t>
            </a:r>
            <a:r>
              <a:rPr lang="en-US" dirty="0" err="1"/>
              <a:t>Cục</a:t>
            </a:r>
            <a:r>
              <a:rPr lang="en-US" dirty="0"/>
              <a:t> </a:t>
            </a:r>
            <a:r>
              <a:rPr lang="en-US" dirty="0" err="1"/>
              <a:t>Thuỷ</a:t>
            </a:r>
            <a:r>
              <a:rPr lang="en-US" dirty="0"/>
              <a:t> </a:t>
            </a:r>
            <a:r>
              <a:rPr lang="en-US" dirty="0" err="1"/>
              <a:t>Lợi</a:t>
            </a:r>
            <a:r>
              <a:rPr lang="en-US" dirty="0"/>
              <a:t> – </a:t>
            </a:r>
            <a:r>
              <a:rPr lang="en-US" dirty="0" err="1"/>
              <a:t>Hà</a:t>
            </a:r>
            <a:r>
              <a:rPr lang="en-US" dirty="0"/>
              <a:t> </a:t>
            </a:r>
            <a:r>
              <a:rPr lang="en-US" dirty="0" err="1"/>
              <a:t>Tĩnh</a:t>
            </a:r>
            <a:endParaRPr lang="en-US" dirty="0"/>
          </a:p>
          <a:p>
            <a:endParaRPr lang="vi-VN" dirty="0"/>
          </a:p>
        </p:txBody>
      </p:sp>
      <p:sp>
        <p:nvSpPr>
          <p:cNvPr id="4" name="Slide Number Placeholder 3"/>
          <p:cNvSpPr>
            <a:spLocks noGrp="1"/>
          </p:cNvSpPr>
          <p:nvPr>
            <p:ph type="sldNum" sz="quarter" idx="5"/>
          </p:nvPr>
        </p:nvSpPr>
        <p:spPr/>
        <p:txBody>
          <a:bodyPr/>
          <a:lstStyle/>
          <a:p>
            <a:fld id="{9472230F-6A15-1C40-B7C8-A7F6E63A524E}" type="slidenum">
              <a:rPr lang="en-VN" smtClean="0"/>
              <a:t>17</a:t>
            </a:fld>
            <a:endParaRPr lang="en-VN"/>
          </a:p>
        </p:txBody>
      </p:sp>
    </p:spTree>
    <p:extLst>
      <p:ext uri="{BB962C8B-B14F-4D97-AF65-F5344CB8AC3E}">
        <p14:creationId xmlns:p14="http://schemas.microsoft.com/office/powerpoint/2010/main" val="1340021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Nhìn</a:t>
            </a:r>
            <a:r>
              <a:rPr lang="en-US" dirty="0"/>
              <a:t> </a:t>
            </a:r>
            <a:r>
              <a:rPr lang="en-US" dirty="0" err="1"/>
              <a:t>theo</a:t>
            </a:r>
            <a:r>
              <a:rPr lang="en-US" dirty="0"/>
              <a:t> </a:t>
            </a:r>
            <a:r>
              <a:rPr lang="en-US" dirty="0" err="1"/>
              <a:t>đường</a:t>
            </a:r>
            <a:r>
              <a:rPr lang="en-US" dirty="0"/>
              <a:t> </a:t>
            </a:r>
            <a:r>
              <a:rPr lang="en-US" dirty="0" err="1"/>
              <a:t>màu</a:t>
            </a:r>
            <a:r>
              <a:rPr lang="en-US" dirty="0"/>
              <a:t> cam: </a:t>
            </a:r>
            <a:r>
              <a:rPr lang="en-US" dirty="0" err="1"/>
              <a:t>Bản</a:t>
            </a:r>
            <a:r>
              <a:rPr lang="en-US" dirty="0"/>
              <a:t> </a:t>
            </a:r>
            <a:r>
              <a:rPr lang="en-US" dirty="0" err="1"/>
              <a:t>chất</a:t>
            </a:r>
            <a:r>
              <a:rPr lang="en-US" dirty="0"/>
              <a:t>: </a:t>
            </a:r>
            <a:r>
              <a:rPr lang="en-US" dirty="0" err="1"/>
              <a:t>chênh</a:t>
            </a:r>
            <a:r>
              <a:rPr lang="en-US" dirty="0"/>
              <a:t> </a:t>
            </a:r>
            <a:r>
              <a:rPr lang="en-US" dirty="0" err="1"/>
              <a:t>lệch</a:t>
            </a:r>
            <a:r>
              <a:rPr lang="en-US" dirty="0"/>
              <a:t> </a:t>
            </a:r>
            <a:r>
              <a:rPr lang="en-US" dirty="0" err="1"/>
              <a:t>lớn</a:t>
            </a:r>
            <a:r>
              <a:rPr lang="en-US" dirty="0"/>
              <a:t> </a:t>
            </a:r>
            <a:r>
              <a:rPr lang="en-US" dirty="0" err="1"/>
              <a:t>hơn</a:t>
            </a:r>
            <a:r>
              <a:rPr lang="en-US" dirty="0"/>
              <a:t> 1 </a:t>
            </a:r>
            <a:r>
              <a:rPr lang="en-US" dirty="0">
                <a:sym typeface="Wingdings" panose="05000000000000000000" pitchFamily="2" charset="2"/>
              </a:rPr>
              <a:t> </a:t>
            </a:r>
            <a:r>
              <a:rPr lang="en-US" dirty="0" err="1">
                <a:sym typeface="Wingdings" panose="05000000000000000000" pitchFamily="2" charset="2"/>
              </a:rPr>
              <a:t>Bình</a:t>
            </a:r>
            <a:r>
              <a:rPr lang="en-US" dirty="0">
                <a:sym typeface="Wingdings" panose="05000000000000000000" pitchFamily="2" charset="2"/>
              </a:rPr>
              <a:t> </a:t>
            </a:r>
            <a:r>
              <a:rPr lang="en-US" dirty="0" err="1">
                <a:sym typeface="Wingdings" panose="05000000000000000000" pitchFamily="2" charset="2"/>
              </a:rPr>
              <a:t>phương</a:t>
            </a:r>
            <a:r>
              <a:rPr lang="en-US" dirty="0">
                <a:sym typeface="Wingdings" panose="05000000000000000000" pitchFamily="2" charset="2"/>
              </a:rPr>
              <a:t> </a:t>
            </a:r>
            <a:r>
              <a:rPr lang="en-US" dirty="0" err="1">
                <a:sym typeface="Wingdings" panose="05000000000000000000" pitchFamily="2" charset="2"/>
              </a:rPr>
              <a:t>lớn</a:t>
            </a:r>
            <a:r>
              <a:rPr lang="en-US" dirty="0">
                <a:sym typeface="Wingdings" panose="05000000000000000000" pitchFamily="2" charset="2"/>
              </a:rPr>
              <a:t> </a:t>
            </a:r>
            <a:r>
              <a:rPr lang="en-US" dirty="0" err="1">
                <a:sym typeface="Wingdings" panose="05000000000000000000" pitchFamily="2" charset="2"/>
              </a:rPr>
              <a:t>hơn</a:t>
            </a:r>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chênh</a:t>
            </a:r>
            <a:r>
              <a:rPr lang="en-US" dirty="0">
                <a:sym typeface="Wingdings" panose="05000000000000000000" pitchFamily="2" charset="2"/>
              </a:rPr>
              <a:t> </a:t>
            </a:r>
            <a:r>
              <a:rPr lang="en-US" dirty="0" err="1">
                <a:sym typeface="Wingdings" panose="05000000000000000000" pitchFamily="2" charset="2"/>
              </a:rPr>
              <a:t>lệch</a:t>
            </a:r>
            <a:r>
              <a:rPr lang="en-US" dirty="0">
                <a:sym typeface="Wingdings" panose="05000000000000000000" pitchFamily="2" charset="2"/>
              </a:rPr>
              <a:t> </a:t>
            </a:r>
            <a:r>
              <a:rPr lang="en-US" dirty="0" err="1">
                <a:sym typeface="Wingdings" panose="05000000000000000000" pitchFamily="2" charset="2"/>
              </a:rPr>
              <a:t>nhỏ</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1  </a:t>
            </a:r>
            <a:r>
              <a:rPr lang="en-US" dirty="0" err="1">
                <a:sym typeface="Wingdings" panose="05000000000000000000" pitchFamily="2" charset="2"/>
              </a:rPr>
              <a:t>Bình</a:t>
            </a:r>
            <a:r>
              <a:rPr lang="en-US" dirty="0">
                <a:sym typeface="Wingdings" panose="05000000000000000000" pitchFamily="2" charset="2"/>
              </a:rPr>
              <a:t> </a:t>
            </a:r>
            <a:r>
              <a:rPr lang="en-US" dirty="0" err="1">
                <a:sym typeface="Wingdings" panose="05000000000000000000" pitchFamily="2" charset="2"/>
              </a:rPr>
              <a:t>phương</a:t>
            </a:r>
            <a:r>
              <a:rPr lang="en-US" dirty="0">
                <a:sym typeface="Wingdings" panose="05000000000000000000" pitchFamily="2" charset="2"/>
              </a:rPr>
              <a:t> </a:t>
            </a:r>
            <a:r>
              <a:rPr lang="en-US" dirty="0" err="1">
                <a:sym typeface="Wingdings" panose="05000000000000000000" pitchFamily="2" charset="2"/>
              </a:rPr>
              <a:t>bé</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1</a:t>
            </a:r>
          </a:p>
          <a:p>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lượng</a:t>
            </a:r>
            <a:r>
              <a:rPr lang="en-US" dirty="0">
                <a:sym typeface="Wingdings" panose="05000000000000000000" pitchFamily="2" charset="2"/>
              </a:rPr>
              <a:t> </a:t>
            </a:r>
            <a:r>
              <a:rPr lang="en-US" dirty="0" err="1">
                <a:sym typeface="Wingdings" panose="05000000000000000000" pitchFamily="2" charset="2"/>
              </a:rPr>
              <a:t>chênh</a:t>
            </a:r>
            <a:r>
              <a:rPr lang="en-US" dirty="0">
                <a:sym typeface="Wingdings" panose="05000000000000000000" pitchFamily="2" charset="2"/>
              </a:rPr>
              <a:t> </a:t>
            </a:r>
            <a:r>
              <a:rPr lang="en-US" dirty="0" err="1">
                <a:sym typeface="Wingdings" panose="05000000000000000000" pitchFamily="2" charset="2"/>
              </a:rPr>
              <a:t>lệch</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1 </a:t>
            </a:r>
            <a:r>
              <a:rPr lang="en-US" dirty="0" err="1">
                <a:sym typeface="Wingdings" panose="05000000000000000000" pitchFamily="2" charset="2"/>
              </a:rPr>
              <a:t>ít</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a:t>
            </a:r>
            <a:r>
              <a:rPr lang="en-US" dirty="0" err="1">
                <a:sym typeface="Wingdings" panose="05000000000000000000" pitchFamily="2" charset="2"/>
              </a:rPr>
              <a:t>lượng</a:t>
            </a:r>
            <a:r>
              <a:rPr lang="en-US" dirty="0">
                <a:sym typeface="Wingdings" panose="05000000000000000000" pitchFamily="2" charset="2"/>
              </a:rPr>
              <a:t> </a:t>
            </a:r>
            <a:r>
              <a:rPr lang="en-US" dirty="0" err="1">
                <a:sym typeface="Wingdings" panose="05000000000000000000" pitchFamily="2" charset="2"/>
              </a:rPr>
              <a:t>mưa</a:t>
            </a:r>
            <a:r>
              <a:rPr lang="en-US" dirty="0">
                <a:sym typeface="Wingdings" panose="05000000000000000000" pitchFamily="2" charset="2"/>
              </a:rPr>
              <a:t> </a:t>
            </a:r>
            <a:r>
              <a:rPr lang="en-US" dirty="0" err="1">
                <a:sym typeface="Wingdings" panose="05000000000000000000" pitchFamily="2" charset="2"/>
              </a:rPr>
              <a:t>chênh</a:t>
            </a:r>
            <a:r>
              <a:rPr lang="en-US" dirty="0">
                <a:sym typeface="Wingdings" panose="05000000000000000000" pitchFamily="2" charset="2"/>
              </a:rPr>
              <a:t> </a:t>
            </a:r>
            <a:r>
              <a:rPr lang="en-US" dirty="0" err="1">
                <a:sym typeface="Wingdings" panose="05000000000000000000" pitchFamily="2" charset="2"/>
              </a:rPr>
              <a:t>lệch</a:t>
            </a:r>
            <a:r>
              <a:rPr lang="en-US" dirty="0">
                <a:sym typeface="Wingdings" panose="05000000000000000000" pitchFamily="2" charset="2"/>
              </a:rPr>
              <a:t> </a:t>
            </a:r>
            <a:r>
              <a:rPr lang="en-US" dirty="0" err="1">
                <a:sym typeface="Wingdings" panose="05000000000000000000" pitchFamily="2" charset="2"/>
              </a:rPr>
              <a:t>bé</a:t>
            </a:r>
            <a:r>
              <a:rPr lang="en-US" dirty="0">
                <a:sym typeface="Wingdings" panose="05000000000000000000" pitchFamily="2" charset="2"/>
              </a:rPr>
              <a:t> </a:t>
            </a:r>
            <a:r>
              <a:rPr lang="en-US" dirty="0" err="1">
                <a:sym typeface="Wingdings" panose="05000000000000000000" pitchFamily="2" charset="2"/>
              </a:rPr>
              <a:t>hơn</a:t>
            </a:r>
            <a:r>
              <a:rPr lang="en-US" dirty="0">
                <a:sym typeface="Wingdings" panose="05000000000000000000" pitchFamily="2" charset="2"/>
              </a:rPr>
              <a:t> 1.</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vi-VN" dirty="0"/>
          </a:p>
        </p:txBody>
      </p:sp>
      <p:sp>
        <p:nvSpPr>
          <p:cNvPr id="4" name="Slide Number Placeholder 3"/>
          <p:cNvSpPr>
            <a:spLocks noGrp="1"/>
          </p:cNvSpPr>
          <p:nvPr>
            <p:ph type="sldNum" sz="quarter" idx="5"/>
          </p:nvPr>
        </p:nvSpPr>
        <p:spPr/>
        <p:txBody>
          <a:bodyPr/>
          <a:lstStyle/>
          <a:p>
            <a:fld id="{9472230F-6A15-1C40-B7C8-A7F6E63A524E}" type="slidenum">
              <a:rPr lang="en-VN" smtClean="0"/>
              <a:t>18</a:t>
            </a:fld>
            <a:endParaRPr lang="en-VN"/>
          </a:p>
        </p:txBody>
      </p:sp>
    </p:spTree>
    <p:extLst>
      <p:ext uri="{BB962C8B-B14F-4D97-AF65-F5344CB8AC3E}">
        <p14:creationId xmlns:p14="http://schemas.microsoft.com/office/powerpoint/2010/main" val="99320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Thời</a:t>
            </a:r>
            <a:r>
              <a:rPr lang="en-US" dirty="0"/>
              <a:t> </a:t>
            </a:r>
            <a:r>
              <a:rPr lang="en-US" dirty="0" err="1"/>
              <a:t>gian</a:t>
            </a:r>
            <a:r>
              <a:rPr lang="en-US" dirty="0"/>
              <a:t>: 01/08/2024 – 01/12/2024</a:t>
            </a:r>
          </a:p>
          <a:p>
            <a:r>
              <a:rPr lang="en-US" dirty="0"/>
              <a:t>Chi </a:t>
            </a:r>
            <a:r>
              <a:rPr lang="en-US" dirty="0" err="1"/>
              <a:t>Cục</a:t>
            </a:r>
            <a:r>
              <a:rPr lang="en-US" dirty="0"/>
              <a:t> </a:t>
            </a:r>
            <a:r>
              <a:rPr lang="en-US" dirty="0" err="1"/>
              <a:t>Thuỷ</a:t>
            </a:r>
            <a:r>
              <a:rPr lang="en-US" dirty="0"/>
              <a:t> </a:t>
            </a:r>
            <a:r>
              <a:rPr lang="en-US" dirty="0" err="1"/>
              <a:t>Lợi</a:t>
            </a:r>
            <a:r>
              <a:rPr lang="en-US" dirty="0"/>
              <a:t> – </a:t>
            </a:r>
            <a:r>
              <a:rPr lang="en-US" dirty="0" err="1"/>
              <a:t>Hà</a:t>
            </a:r>
            <a:r>
              <a:rPr lang="en-US" dirty="0"/>
              <a:t> </a:t>
            </a:r>
            <a:r>
              <a:rPr lang="en-US" dirty="0" err="1"/>
              <a:t>Tĩnh</a:t>
            </a:r>
            <a:endParaRPr lang="vi-VN" dirty="0"/>
          </a:p>
        </p:txBody>
      </p:sp>
      <p:sp>
        <p:nvSpPr>
          <p:cNvPr id="4" name="Slide Number Placeholder 3"/>
          <p:cNvSpPr>
            <a:spLocks noGrp="1"/>
          </p:cNvSpPr>
          <p:nvPr>
            <p:ph type="sldNum" sz="quarter" idx="5"/>
          </p:nvPr>
        </p:nvSpPr>
        <p:spPr/>
        <p:txBody>
          <a:bodyPr/>
          <a:lstStyle/>
          <a:p>
            <a:fld id="{9472230F-6A15-1C40-B7C8-A7F6E63A524E}" type="slidenum">
              <a:rPr lang="en-VN" smtClean="0"/>
              <a:t>19</a:t>
            </a:fld>
            <a:endParaRPr lang="en-VN"/>
          </a:p>
        </p:txBody>
      </p:sp>
    </p:spTree>
    <p:extLst>
      <p:ext uri="{BB962C8B-B14F-4D97-AF65-F5344CB8AC3E}">
        <p14:creationId xmlns:p14="http://schemas.microsoft.com/office/powerpoint/2010/main" val="1424592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Thời</a:t>
            </a:r>
            <a:r>
              <a:rPr lang="en-US" dirty="0"/>
              <a:t> </a:t>
            </a:r>
            <a:r>
              <a:rPr lang="en-US" dirty="0" err="1"/>
              <a:t>gian</a:t>
            </a:r>
            <a:r>
              <a:rPr lang="en-US" dirty="0"/>
              <a:t>: 01/08/2024 </a:t>
            </a:r>
            <a:r>
              <a:rPr lang="en-US" dirty="0" err="1"/>
              <a:t>đến</a:t>
            </a:r>
            <a:r>
              <a:rPr lang="en-US" dirty="0"/>
              <a:t> 01/12/2024</a:t>
            </a:r>
          </a:p>
          <a:p>
            <a:r>
              <a:rPr lang="en-US" dirty="0"/>
              <a:t>Chi </a:t>
            </a:r>
            <a:r>
              <a:rPr lang="en-US" dirty="0" err="1"/>
              <a:t>Cục</a:t>
            </a:r>
            <a:r>
              <a:rPr lang="en-US" dirty="0"/>
              <a:t> </a:t>
            </a:r>
            <a:r>
              <a:rPr lang="en-US" dirty="0" err="1"/>
              <a:t>Thuỷ</a:t>
            </a:r>
            <a:r>
              <a:rPr lang="en-US" dirty="0"/>
              <a:t> </a:t>
            </a:r>
            <a:r>
              <a:rPr lang="en-US" dirty="0" err="1"/>
              <a:t>Lợi</a:t>
            </a:r>
            <a:r>
              <a:rPr lang="en-US" dirty="0"/>
              <a:t> – </a:t>
            </a:r>
            <a:r>
              <a:rPr lang="en-US" dirty="0" err="1"/>
              <a:t>Hà</a:t>
            </a:r>
            <a:r>
              <a:rPr lang="en-US" dirty="0"/>
              <a:t> </a:t>
            </a:r>
            <a:r>
              <a:rPr lang="en-US" dirty="0" err="1"/>
              <a:t>Tĩnh</a:t>
            </a:r>
            <a:endParaRPr lang="en-US" dirty="0"/>
          </a:p>
          <a:p>
            <a:endParaRPr lang="vi-VN" dirty="0"/>
          </a:p>
        </p:txBody>
      </p:sp>
      <p:sp>
        <p:nvSpPr>
          <p:cNvPr id="4" name="Slide Number Placeholder 3"/>
          <p:cNvSpPr>
            <a:spLocks noGrp="1"/>
          </p:cNvSpPr>
          <p:nvPr>
            <p:ph type="sldNum" sz="quarter" idx="5"/>
          </p:nvPr>
        </p:nvSpPr>
        <p:spPr/>
        <p:txBody>
          <a:bodyPr/>
          <a:lstStyle/>
          <a:p>
            <a:fld id="{9472230F-6A15-1C40-B7C8-A7F6E63A524E}" type="slidenum">
              <a:rPr lang="en-VN" smtClean="0"/>
              <a:t>20</a:t>
            </a:fld>
            <a:endParaRPr lang="en-VN"/>
          </a:p>
        </p:txBody>
      </p:sp>
    </p:spTree>
    <p:extLst>
      <p:ext uri="{BB962C8B-B14F-4D97-AF65-F5344CB8AC3E}">
        <p14:creationId xmlns:p14="http://schemas.microsoft.com/office/powerpoint/2010/main" val="3225278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Thời</a:t>
            </a:r>
            <a:r>
              <a:rPr lang="en-US" dirty="0"/>
              <a:t> </a:t>
            </a:r>
            <a:r>
              <a:rPr lang="en-US" dirty="0" err="1"/>
              <a:t>gian</a:t>
            </a:r>
            <a:r>
              <a:rPr lang="en-US" dirty="0"/>
              <a:t>: 01/08/2024 </a:t>
            </a:r>
            <a:r>
              <a:rPr lang="en-US" dirty="0" err="1"/>
              <a:t>đến</a:t>
            </a:r>
            <a:r>
              <a:rPr lang="en-US" dirty="0"/>
              <a:t> 01/12/2024</a:t>
            </a:r>
          </a:p>
          <a:p>
            <a:r>
              <a:rPr lang="en-US" dirty="0"/>
              <a:t>Chi </a:t>
            </a:r>
            <a:r>
              <a:rPr lang="en-US" dirty="0" err="1"/>
              <a:t>Cục</a:t>
            </a:r>
            <a:r>
              <a:rPr lang="en-US" dirty="0"/>
              <a:t> </a:t>
            </a:r>
            <a:r>
              <a:rPr lang="en-US" dirty="0" err="1"/>
              <a:t>Thuỷ</a:t>
            </a:r>
            <a:r>
              <a:rPr lang="en-US" dirty="0"/>
              <a:t> </a:t>
            </a:r>
            <a:r>
              <a:rPr lang="en-US" dirty="0" err="1"/>
              <a:t>Lợi</a:t>
            </a:r>
            <a:r>
              <a:rPr lang="en-US" dirty="0"/>
              <a:t> – </a:t>
            </a:r>
            <a:r>
              <a:rPr lang="en-US" dirty="0" err="1"/>
              <a:t>Hà</a:t>
            </a:r>
            <a:r>
              <a:rPr lang="en-US" dirty="0"/>
              <a:t> </a:t>
            </a:r>
            <a:r>
              <a:rPr lang="en-US" dirty="0" err="1"/>
              <a:t>Tĩnh</a:t>
            </a:r>
            <a:endParaRPr lang="en-US" dirty="0"/>
          </a:p>
          <a:p>
            <a:endParaRPr lang="vi-VN" dirty="0"/>
          </a:p>
        </p:txBody>
      </p:sp>
      <p:sp>
        <p:nvSpPr>
          <p:cNvPr id="4" name="Slide Number Placeholder 3"/>
          <p:cNvSpPr>
            <a:spLocks noGrp="1"/>
          </p:cNvSpPr>
          <p:nvPr>
            <p:ph type="sldNum" sz="quarter" idx="5"/>
          </p:nvPr>
        </p:nvSpPr>
        <p:spPr/>
        <p:txBody>
          <a:bodyPr/>
          <a:lstStyle/>
          <a:p>
            <a:fld id="{9472230F-6A15-1C40-B7C8-A7F6E63A524E}" type="slidenum">
              <a:rPr lang="en-VN" smtClean="0"/>
              <a:t>21</a:t>
            </a:fld>
            <a:endParaRPr lang="en-VN"/>
          </a:p>
        </p:txBody>
      </p:sp>
    </p:spTree>
    <p:extLst>
      <p:ext uri="{BB962C8B-B14F-4D97-AF65-F5344CB8AC3E}">
        <p14:creationId xmlns:p14="http://schemas.microsoft.com/office/powerpoint/2010/main" val="173205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472230F-6A15-1C40-B7C8-A7F6E63A524E}" type="slidenum">
              <a:rPr lang="en-VN" smtClean="0"/>
              <a:t>22</a:t>
            </a:fld>
            <a:endParaRPr lang="en-VN"/>
          </a:p>
        </p:txBody>
      </p:sp>
    </p:spTree>
    <p:extLst>
      <p:ext uri="{BB962C8B-B14F-4D97-AF65-F5344CB8AC3E}">
        <p14:creationId xmlns:p14="http://schemas.microsoft.com/office/powerpoint/2010/main" val="413576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2230F-6A15-1C40-B7C8-A7F6E63A524E}" type="slidenum">
              <a:rPr lang="en-VN" smtClean="0"/>
              <a:t>31</a:t>
            </a:fld>
            <a:endParaRPr lang="en-VN"/>
          </a:p>
        </p:txBody>
      </p:sp>
    </p:spTree>
    <p:extLst>
      <p:ext uri="{BB962C8B-B14F-4D97-AF65-F5344CB8AC3E}">
        <p14:creationId xmlns:p14="http://schemas.microsoft.com/office/powerpoint/2010/main" val="1530776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2230F-6A15-1C40-B7C8-A7F6E63A524E}" type="slidenum">
              <a:rPr lang="en-VN" smtClean="0"/>
              <a:t>8</a:t>
            </a:fld>
            <a:endParaRPr lang="en-VN"/>
          </a:p>
        </p:txBody>
      </p:sp>
    </p:spTree>
    <p:extLst>
      <p:ext uri="{BB962C8B-B14F-4D97-AF65-F5344CB8AC3E}">
        <p14:creationId xmlns:p14="http://schemas.microsoft.com/office/powerpoint/2010/main" val="3062966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Log Transformation: </a:t>
            </a:r>
            <a:r>
              <a:rPr lang="en-US" dirty="0" err="1"/>
              <a:t>Xử</a:t>
            </a:r>
            <a:r>
              <a:rPr lang="en-US" dirty="0"/>
              <a:t> </a:t>
            </a:r>
            <a:r>
              <a:rPr lang="en-US" dirty="0" err="1"/>
              <a:t>lý</a:t>
            </a:r>
            <a:r>
              <a:rPr lang="en-US" dirty="0"/>
              <a:t> </a:t>
            </a:r>
            <a:r>
              <a:rPr lang="en-US" dirty="0" err="1"/>
              <a:t>sự</a:t>
            </a:r>
            <a:r>
              <a:rPr lang="en-US" dirty="0"/>
              <a:t> </a:t>
            </a:r>
            <a:r>
              <a:rPr lang="en-US" dirty="0" err="1"/>
              <a:t>phân</a:t>
            </a:r>
            <a:r>
              <a:rPr lang="en-US" dirty="0"/>
              <a:t> </a:t>
            </a:r>
            <a:r>
              <a:rPr lang="en-US" dirty="0" err="1"/>
              <a:t>bố</a:t>
            </a:r>
            <a:r>
              <a:rPr lang="en-US" dirty="0"/>
              <a:t> </a:t>
            </a:r>
            <a:r>
              <a:rPr lang="en-US" dirty="0" err="1"/>
              <a:t>phức</a:t>
            </a:r>
            <a:r>
              <a:rPr lang="en-US" dirty="0"/>
              <a:t> </a:t>
            </a:r>
            <a:r>
              <a:rPr lang="en-US" dirty="0" err="1"/>
              <a:t>tạp</a:t>
            </a:r>
            <a:r>
              <a:rPr lang="en-US" dirty="0"/>
              <a:t> </a:t>
            </a:r>
            <a:r>
              <a:rPr lang="en-US" dirty="0" err="1"/>
              <a:t>của</a:t>
            </a:r>
            <a:r>
              <a:rPr lang="en-US" dirty="0"/>
              <a:t> </a:t>
            </a:r>
            <a:r>
              <a:rPr lang="en-US" dirty="0" err="1"/>
              <a:t>lượng</a:t>
            </a:r>
            <a:r>
              <a:rPr lang="en-US" dirty="0"/>
              <a:t> </a:t>
            </a:r>
            <a:r>
              <a:rPr lang="en-US" dirty="0" err="1"/>
              <a:t>mưa</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Sequence Creation: </a:t>
            </a:r>
            <a:r>
              <a:rPr lang="en-US" dirty="0" err="1"/>
              <a:t>Gộp</a:t>
            </a:r>
            <a:r>
              <a:rPr lang="en-US" dirty="0"/>
              <a:t> </a:t>
            </a:r>
            <a:r>
              <a:rPr lang="en-US" dirty="0" err="1"/>
              <a:t>các</a:t>
            </a:r>
            <a:r>
              <a:rPr lang="en-US" dirty="0"/>
              <a:t> input </a:t>
            </a:r>
            <a:r>
              <a:rPr lang="en-US" dirty="0" err="1"/>
              <a:t>thành</a:t>
            </a:r>
            <a:r>
              <a:rPr lang="en-US" dirty="0"/>
              <a:t> 1 </a:t>
            </a:r>
            <a:r>
              <a:rPr lang="en-US" dirty="0" err="1"/>
              <a:t>chuỗi</a:t>
            </a:r>
            <a:r>
              <a:rPr lang="en-US" dirty="0"/>
              <a:t> </a:t>
            </a:r>
            <a:r>
              <a:rPr lang="en-US" dirty="0" err="1"/>
              <a:t>liên</a:t>
            </a:r>
            <a:r>
              <a:rPr lang="en-US" dirty="0"/>
              <a:t> </a:t>
            </a:r>
            <a:r>
              <a:rPr lang="en-US" dirty="0" err="1"/>
              <a:t>tiếp</a:t>
            </a:r>
            <a:r>
              <a:rPr lang="en-US" dirty="0"/>
              <a:t> 24 </a:t>
            </a:r>
            <a:r>
              <a:rPr lang="en-US" dirty="0" err="1"/>
              <a:t>điểm</a:t>
            </a:r>
            <a:r>
              <a:rPr lang="en-US" dirty="0"/>
              <a:t> </a:t>
            </a:r>
            <a:r>
              <a:rPr lang="en-US" dirty="0" err="1"/>
              <a:t>dữ</a:t>
            </a:r>
            <a:r>
              <a:rPr lang="en-US" dirty="0"/>
              <a:t> </a:t>
            </a:r>
            <a:r>
              <a:rPr lang="en-US" dirty="0" err="1"/>
              <a:t>liệu</a:t>
            </a:r>
            <a:r>
              <a:rPr lang="en-US" dirty="0"/>
              <a:t> </a:t>
            </a:r>
            <a:r>
              <a:rPr lang="en-US" dirty="0" err="1"/>
              <a:t>thành</a:t>
            </a:r>
            <a:r>
              <a:rPr lang="en-US" dirty="0"/>
              <a:t> 1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Min-Max Scaling: </a:t>
            </a:r>
            <a:r>
              <a:rPr lang="en-US" dirty="0" err="1"/>
              <a:t>Chuẩn</a:t>
            </a:r>
            <a:r>
              <a:rPr lang="en-US" dirty="0"/>
              <a:t> </a:t>
            </a:r>
            <a:r>
              <a:rPr lang="en-US" dirty="0" err="1"/>
              <a:t>hóa</a:t>
            </a:r>
            <a:r>
              <a:rPr lang="en-US" dirty="0"/>
              <a:t> </a:t>
            </a:r>
            <a:r>
              <a:rPr lang="en-US" dirty="0" err="1"/>
              <a:t>các</a:t>
            </a:r>
            <a:r>
              <a:rPr lang="en-US" dirty="0"/>
              <a:t> </a:t>
            </a:r>
            <a:r>
              <a:rPr lang="en-US" dirty="0" err="1"/>
              <a:t>đặc</a:t>
            </a:r>
            <a:r>
              <a:rPr lang="en-US" dirty="0"/>
              <a:t> </a:t>
            </a:r>
            <a:r>
              <a:rPr lang="en-US" dirty="0" err="1"/>
              <a:t>trưng</a:t>
            </a:r>
            <a:r>
              <a:rPr lang="en-US" dirty="0"/>
              <a:t> </a:t>
            </a:r>
            <a:r>
              <a:rPr lang="en-US" dirty="0" err="1"/>
              <a:t>bằng</a:t>
            </a:r>
            <a:r>
              <a:rPr lang="en-US" dirty="0"/>
              <a:t> </a:t>
            </a:r>
            <a:r>
              <a:rPr lang="en-US" dirty="0" err="1"/>
              <a:t>phân</a:t>
            </a:r>
            <a:r>
              <a:rPr lang="en-US" dirty="0"/>
              <a:t> </a:t>
            </a:r>
            <a:r>
              <a:rPr lang="en-US" dirty="0" err="1"/>
              <a:t>phối</a:t>
            </a:r>
            <a:r>
              <a:rPr lang="en-US" dirty="0"/>
              <a:t> min-max </a:t>
            </a:r>
            <a:r>
              <a:rPr lang="en-US" dirty="0" err="1"/>
              <a:t>để</a:t>
            </a:r>
            <a:r>
              <a:rPr lang="en-US" dirty="0"/>
              <a:t> </a:t>
            </a:r>
            <a:r>
              <a:rPr lang="en-US" dirty="0" err="1"/>
              <a:t>đảm</a:t>
            </a:r>
            <a:r>
              <a:rPr lang="en-US" dirty="0"/>
              <a:t> </a:t>
            </a:r>
            <a:r>
              <a:rPr lang="en-US" dirty="0" err="1"/>
              <a:t>bảo</a:t>
            </a:r>
            <a:r>
              <a:rPr lang="en-US" dirty="0"/>
              <a:t> </a:t>
            </a:r>
            <a:r>
              <a:rPr lang="en-US" dirty="0" err="1"/>
              <a:t>sự</a:t>
            </a:r>
            <a:r>
              <a:rPr lang="en-US" dirty="0"/>
              <a:t> </a:t>
            </a:r>
            <a:r>
              <a:rPr lang="en-US" dirty="0" err="1"/>
              <a:t>độc</a:t>
            </a:r>
            <a:r>
              <a:rPr lang="en-US" dirty="0"/>
              <a:t> </a:t>
            </a:r>
            <a:r>
              <a:rPr lang="en-US" dirty="0" err="1"/>
              <a:t>lập</a:t>
            </a:r>
            <a:r>
              <a:rPr lang="en-US" dirty="0"/>
              <a:t> </a:t>
            </a:r>
            <a:r>
              <a:rPr lang="en-US" dirty="0" err="1"/>
              <a:t>giữa</a:t>
            </a:r>
            <a:r>
              <a:rPr lang="en-US" dirty="0"/>
              <a:t> </a:t>
            </a:r>
            <a:r>
              <a:rPr lang="en-US" dirty="0" err="1"/>
              <a:t>các</a:t>
            </a:r>
            <a:r>
              <a:rPr lang="en-US" dirty="0"/>
              <a:t> </a:t>
            </a:r>
            <a:r>
              <a:rPr lang="en-US" dirty="0" err="1"/>
              <a:t>đặc</a:t>
            </a:r>
            <a:r>
              <a:rPr lang="en-US" dirty="0"/>
              <a:t> </a:t>
            </a:r>
            <a:r>
              <a:rPr lang="en-US" dirty="0" err="1"/>
              <a:t>trưng</a:t>
            </a:r>
            <a:r>
              <a:rPr lang="en-US" dirty="0"/>
              <a:t>.</a:t>
            </a:r>
          </a:p>
        </p:txBody>
      </p:sp>
      <p:sp>
        <p:nvSpPr>
          <p:cNvPr id="4" name="Slide Number Placeholder 3"/>
          <p:cNvSpPr>
            <a:spLocks noGrp="1"/>
          </p:cNvSpPr>
          <p:nvPr>
            <p:ph type="sldNum" sz="quarter" idx="5"/>
          </p:nvPr>
        </p:nvSpPr>
        <p:spPr/>
        <p:txBody>
          <a:bodyPr/>
          <a:lstStyle/>
          <a:p>
            <a:fld id="{9472230F-6A15-1C40-B7C8-A7F6E63A524E}" type="slidenum">
              <a:rPr lang="en-VN" smtClean="0"/>
              <a:t>9</a:t>
            </a:fld>
            <a:endParaRPr lang="en-VN"/>
          </a:p>
        </p:txBody>
      </p:sp>
    </p:spTree>
    <p:extLst>
      <p:ext uri="{BB962C8B-B14F-4D97-AF65-F5344CB8AC3E}">
        <p14:creationId xmlns:p14="http://schemas.microsoft.com/office/powerpoint/2010/main" val="375755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2230F-6A15-1C40-B7C8-A7F6E63A524E}" type="slidenum">
              <a:rPr lang="en-VN" smtClean="0"/>
              <a:t>10</a:t>
            </a:fld>
            <a:endParaRPr lang="en-VN"/>
          </a:p>
        </p:txBody>
      </p:sp>
    </p:spTree>
    <p:extLst>
      <p:ext uri="{BB962C8B-B14F-4D97-AF65-F5344CB8AC3E}">
        <p14:creationId xmlns:p14="http://schemas.microsoft.com/office/powerpoint/2010/main" val="530721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Tại</a:t>
            </a:r>
            <a:r>
              <a:rPr lang="en-US" dirty="0"/>
              <a:t> </a:t>
            </a:r>
            <a:r>
              <a:rPr lang="en-US" dirty="0" err="1"/>
              <a:t>sao</a:t>
            </a:r>
            <a:r>
              <a:rPr lang="en-US" dirty="0"/>
              <a:t> </a:t>
            </a:r>
            <a:r>
              <a:rPr lang="en-US" dirty="0" err="1"/>
              <a:t>chọn</a:t>
            </a:r>
            <a:r>
              <a:rPr lang="en-US" dirty="0"/>
              <a:t> Min Max?</a:t>
            </a:r>
          </a:p>
        </p:txBody>
      </p:sp>
      <p:sp>
        <p:nvSpPr>
          <p:cNvPr id="4" name="Slide Number Placeholder 3"/>
          <p:cNvSpPr>
            <a:spLocks noGrp="1"/>
          </p:cNvSpPr>
          <p:nvPr>
            <p:ph type="sldNum" sz="quarter" idx="5"/>
          </p:nvPr>
        </p:nvSpPr>
        <p:spPr/>
        <p:txBody>
          <a:bodyPr/>
          <a:lstStyle/>
          <a:p>
            <a:fld id="{9472230F-6A15-1C40-B7C8-A7F6E63A524E}" type="slidenum">
              <a:rPr lang="en-VN" smtClean="0"/>
              <a:t>11</a:t>
            </a:fld>
            <a:endParaRPr lang="en-VN"/>
          </a:p>
        </p:txBody>
      </p:sp>
    </p:spTree>
    <p:extLst>
      <p:ext uri="{BB962C8B-B14F-4D97-AF65-F5344CB8AC3E}">
        <p14:creationId xmlns:p14="http://schemas.microsoft.com/office/powerpoint/2010/main" val="762782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 17): Ma </a:t>
            </a:r>
            <a:r>
              <a:rPr lang="en-US" dirty="0" err="1"/>
              <a:t>trận</a:t>
            </a:r>
            <a:r>
              <a:rPr lang="en-US" dirty="0"/>
              <a:t> 24 </a:t>
            </a:r>
            <a:r>
              <a:rPr lang="en-US" dirty="0" err="1"/>
              <a:t>dòng</a:t>
            </a:r>
            <a:r>
              <a:rPr lang="en-US" dirty="0"/>
              <a:t>, 17 </a:t>
            </a:r>
            <a:r>
              <a:rPr lang="en-US" dirty="0" err="1"/>
              <a:t>cột</a:t>
            </a:r>
            <a:endParaRPr lang="en-US" dirty="0"/>
          </a:p>
          <a:p>
            <a:r>
              <a:rPr lang="en-US" dirty="0" err="1"/>
              <a:t>Tại</a:t>
            </a:r>
            <a:r>
              <a:rPr lang="en-US" dirty="0"/>
              <a:t> </a:t>
            </a:r>
            <a:r>
              <a:rPr lang="en-US" dirty="0" err="1"/>
              <a:t>sao</a:t>
            </a:r>
            <a:r>
              <a:rPr lang="en-US" dirty="0"/>
              <a:t> dropout = 0.2 ?</a:t>
            </a:r>
          </a:p>
          <a:p>
            <a:r>
              <a:rPr lang="en-US" dirty="0"/>
              <a:t>Units = 128 </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cột</a:t>
            </a:r>
            <a:r>
              <a:rPr lang="en-US" dirty="0">
                <a:sym typeface="Wingdings" panose="05000000000000000000" pitchFamily="2" charset="2"/>
              </a:rPr>
              <a:t> hidden layer </a:t>
            </a:r>
          </a:p>
          <a:p>
            <a:r>
              <a:rPr lang="en-US" dirty="0" err="1">
                <a:sym typeface="Wingdings" panose="05000000000000000000" pitchFamily="2" charset="2"/>
              </a:rPr>
              <a:t>Hàm</a:t>
            </a:r>
            <a:r>
              <a:rPr lang="en-US" dirty="0">
                <a:sym typeface="Wingdings" panose="05000000000000000000" pitchFamily="2" charset="2"/>
              </a:rPr>
              <a:t> Tanh  Long term</a:t>
            </a:r>
          </a:p>
          <a:p>
            <a:r>
              <a:rPr lang="en-US" dirty="0">
                <a:sym typeface="Wingdings" panose="05000000000000000000" pitchFamily="2" charset="2"/>
              </a:rPr>
              <a:t>Ý </a:t>
            </a:r>
            <a:r>
              <a:rPr lang="en-US" dirty="0" err="1">
                <a:sym typeface="Wingdings" panose="05000000000000000000" pitchFamily="2" charset="2"/>
              </a:rPr>
              <a:t>nghĩa</a:t>
            </a:r>
            <a:r>
              <a:rPr lang="en-US" dirty="0">
                <a:sym typeface="Wingdings" panose="05000000000000000000" pitchFamily="2" charset="2"/>
              </a:rPr>
              <a:t> </a:t>
            </a:r>
            <a:r>
              <a:rPr lang="en-US" dirty="0" err="1">
                <a:sym typeface="Wingdings" panose="05000000000000000000" pitchFamily="2" charset="2"/>
              </a:rPr>
              <a:t>của</a:t>
            </a:r>
            <a:r>
              <a:rPr lang="en-US" dirty="0">
                <a:sym typeface="Wingdings" panose="05000000000000000000" pitchFamily="2" charset="2"/>
              </a:rPr>
              <a:t> None</a:t>
            </a:r>
          </a:p>
          <a:p>
            <a:r>
              <a:rPr lang="en-US" dirty="0" err="1">
                <a:sym typeface="Wingdings" panose="05000000000000000000" pitchFamily="2" charset="2"/>
              </a:rPr>
              <a:t>Tại</a:t>
            </a:r>
            <a:r>
              <a:rPr lang="en-US" dirty="0">
                <a:sym typeface="Wingdings" panose="05000000000000000000" pitchFamily="2" charset="2"/>
              </a:rPr>
              <a:t> </a:t>
            </a:r>
            <a:r>
              <a:rPr lang="en-US" dirty="0" err="1">
                <a:sym typeface="Wingdings" panose="05000000000000000000" pitchFamily="2" charset="2"/>
              </a:rPr>
              <a:t>sao</a:t>
            </a:r>
            <a:r>
              <a:rPr lang="en-US" dirty="0">
                <a:sym typeface="Wingdings" panose="05000000000000000000" pitchFamily="2" charset="2"/>
              </a:rPr>
              <a:t> </a:t>
            </a:r>
            <a:r>
              <a:rPr lang="en-US" dirty="0" err="1">
                <a:sym typeface="Wingdings" panose="05000000000000000000" pitchFamily="2" charset="2"/>
              </a:rPr>
              <a:t>chọn</a:t>
            </a:r>
            <a:r>
              <a:rPr lang="en-US" dirty="0">
                <a:sym typeface="Wingdings" panose="05000000000000000000" pitchFamily="2" charset="2"/>
              </a:rPr>
              <a:t> </a:t>
            </a:r>
            <a:r>
              <a:rPr lang="en-US" dirty="0" err="1">
                <a:sym typeface="Wingdings" panose="05000000000000000000" pitchFamily="2" charset="2"/>
              </a:rPr>
              <a:t>Relu</a:t>
            </a:r>
            <a:endParaRPr lang="en-US" dirty="0">
              <a:sym typeface="Wingdings" panose="05000000000000000000" pitchFamily="2" charset="2"/>
            </a:endParaRPr>
          </a:p>
          <a:p>
            <a:r>
              <a:rPr lang="en-US" dirty="0" err="1">
                <a:sym typeface="Wingdings" panose="05000000000000000000" pitchFamily="2" charset="2"/>
              </a:rPr>
              <a:t>Vai</a:t>
            </a:r>
            <a:r>
              <a:rPr lang="en-US" dirty="0">
                <a:sym typeface="Wingdings" panose="05000000000000000000" pitchFamily="2" charset="2"/>
              </a:rPr>
              <a:t> </a:t>
            </a:r>
            <a:r>
              <a:rPr lang="en-US" dirty="0" err="1">
                <a:sym typeface="Wingdings" panose="05000000000000000000" pitchFamily="2" charset="2"/>
              </a:rPr>
              <a:t>trò</a:t>
            </a:r>
            <a:r>
              <a:rPr lang="en-US" dirty="0">
                <a:sym typeface="Wingdings" panose="05000000000000000000" pitchFamily="2" charset="2"/>
              </a:rPr>
              <a:t> </a:t>
            </a:r>
            <a:r>
              <a:rPr lang="en-US" dirty="0" err="1">
                <a:sym typeface="Wingdings" panose="05000000000000000000" pitchFamily="2" charset="2"/>
              </a:rPr>
              <a:t>lớp</a:t>
            </a:r>
            <a:r>
              <a:rPr lang="en-US" dirty="0">
                <a:sym typeface="Wingdings" panose="05000000000000000000" pitchFamily="2" charset="2"/>
              </a:rPr>
              <a:t> Dense</a:t>
            </a:r>
            <a:endParaRPr lang="en-US" dirty="0"/>
          </a:p>
        </p:txBody>
      </p:sp>
      <p:sp>
        <p:nvSpPr>
          <p:cNvPr id="4" name="Slide Number Placeholder 3"/>
          <p:cNvSpPr>
            <a:spLocks noGrp="1"/>
          </p:cNvSpPr>
          <p:nvPr>
            <p:ph type="sldNum" sz="quarter" idx="5"/>
          </p:nvPr>
        </p:nvSpPr>
        <p:spPr/>
        <p:txBody>
          <a:bodyPr/>
          <a:lstStyle/>
          <a:p>
            <a:fld id="{9472230F-6A15-1C40-B7C8-A7F6E63A524E}" type="slidenum">
              <a:rPr lang="en-VN" smtClean="0"/>
              <a:t>12</a:t>
            </a:fld>
            <a:endParaRPr lang="en-VN"/>
          </a:p>
        </p:txBody>
      </p:sp>
    </p:spTree>
    <p:extLst>
      <p:ext uri="{BB962C8B-B14F-4D97-AF65-F5344CB8AC3E}">
        <p14:creationId xmlns:p14="http://schemas.microsoft.com/office/powerpoint/2010/main" val="4065064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Model Loss:   MSE</a:t>
            </a:r>
          </a:p>
          <a:p>
            <a:pPr marL="171450" indent="-171450">
              <a:buFontTx/>
              <a:buChar char="-"/>
            </a:pPr>
            <a:r>
              <a:rPr lang="en-US" dirty="0"/>
              <a:t>Model MAE:  MAE</a:t>
            </a:r>
          </a:p>
          <a:p>
            <a:pPr marL="171450" indent="-171450">
              <a:buFontTx/>
              <a:buChar char="-"/>
            </a:pPr>
            <a:r>
              <a:rPr lang="en-US" dirty="0"/>
              <a:t>Khi Epoch </a:t>
            </a:r>
            <a:r>
              <a:rPr lang="en-US" dirty="0" err="1"/>
              <a:t>tăng</a:t>
            </a:r>
            <a:r>
              <a:rPr lang="en-US" dirty="0"/>
              <a:t>, MSE </a:t>
            </a:r>
            <a:r>
              <a:rPr lang="en-US" dirty="0" err="1"/>
              <a:t>trên</a:t>
            </a:r>
            <a:r>
              <a:rPr lang="en-US" dirty="0"/>
              <a:t> </a:t>
            </a:r>
            <a:r>
              <a:rPr lang="en-US" dirty="0" err="1"/>
              <a:t>tập</a:t>
            </a:r>
            <a:r>
              <a:rPr lang="en-US" dirty="0"/>
              <a:t> train </a:t>
            </a:r>
            <a:r>
              <a:rPr lang="en-US" dirty="0" err="1"/>
              <a:t>và</a:t>
            </a:r>
            <a:r>
              <a:rPr lang="en-US" dirty="0"/>
              <a:t> valid </a:t>
            </a:r>
            <a:r>
              <a:rPr lang="en-US" dirty="0" err="1"/>
              <a:t>đều</a:t>
            </a:r>
            <a:r>
              <a:rPr lang="en-US" dirty="0"/>
              <a:t> </a:t>
            </a:r>
            <a:r>
              <a:rPr lang="en-US" dirty="0" err="1"/>
              <a:t>giảm</a:t>
            </a:r>
            <a:r>
              <a:rPr lang="en-US" dirty="0"/>
              <a:t> </a:t>
            </a:r>
            <a:r>
              <a:rPr lang="en-US" dirty="0">
                <a:sym typeface="Wingdings" panose="05000000000000000000" pitchFamily="2" charset="2"/>
              </a:rPr>
              <a:t> </a:t>
            </a:r>
            <a:r>
              <a:rPr lang="en-US" dirty="0" err="1">
                <a:sym typeface="Wingdings" panose="05000000000000000000" pitchFamily="2" charset="2"/>
              </a:rPr>
              <a:t>Chứng</a:t>
            </a:r>
            <a:r>
              <a:rPr lang="en-US" dirty="0">
                <a:sym typeface="Wingdings" panose="05000000000000000000" pitchFamily="2" charset="2"/>
              </a:rPr>
              <a:t> </a:t>
            </a:r>
            <a:r>
              <a:rPr lang="en-US" dirty="0" err="1">
                <a:sym typeface="Wingdings" panose="05000000000000000000" pitchFamily="2" charset="2"/>
              </a:rPr>
              <a:t>tỏ</a:t>
            </a:r>
            <a:r>
              <a:rPr lang="en-US" dirty="0">
                <a:sym typeface="Wingdings" panose="05000000000000000000" pitchFamily="2" charset="2"/>
              </a:rPr>
              <a:t> </a:t>
            </a:r>
            <a:r>
              <a:rPr lang="en-US" dirty="0" err="1">
                <a:sym typeface="Wingdings" panose="05000000000000000000" pitchFamily="2" charset="2"/>
              </a:rPr>
              <a:t>mô</a:t>
            </a:r>
            <a:r>
              <a:rPr lang="en-US" dirty="0">
                <a:sym typeface="Wingdings" panose="05000000000000000000" pitchFamily="2" charset="2"/>
              </a:rPr>
              <a:t> </a:t>
            </a:r>
            <a:r>
              <a:rPr lang="en-US" dirty="0" err="1">
                <a:sym typeface="Wingdings" panose="05000000000000000000" pitchFamily="2" charset="2"/>
              </a:rPr>
              <a:t>hình</a:t>
            </a:r>
            <a:r>
              <a:rPr lang="en-US" dirty="0">
                <a:sym typeface="Wingdings" panose="05000000000000000000" pitchFamily="2" charset="2"/>
              </a:rPr>
              <a:t> </a:t>
            </a:r>
            <a:r>
              <a:rPr lang="en-US" dirty="0" err="1">
                <a:sym typeface="Wingdings" panose="05000000000000000000" pitchFamily="2" charset="2"/>
              </a:rPr>
              <a:t>học</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 </a:t>
            </a:r>
            <a:r>
              <a:rPr lang="en-US" dirty="0" err="1">
                <a:sym typeface="Wingdings" panose="05000000000000000000" pitchFamily="2" charset="2"/>
              </a:rPr>
              <a:t>Càng</a:t>
            </a:r>
            <a:r>
              <a:rPr lang="en-US" dirty="0">
                <a:sym typeface="Wingdings" panose="05000000000000000000" pitchFamily="2" charset="2"/>
              </a:rPr>
              <a:t> </a:t>
            </a:r>
            <a:r>
              <a:rPr lang="en-US" dirty="0" err="1">
                <a:sym typeface="Wingdings" panose="05000000000000000000" pitchFamily="2" charset="2"/>
              </a:rPr>
              <a:t>học</a:t>
            </a:r>
            <a:r>
              <a:rPr lang="en-US" dirty="0">
                <a:sym typeface="Wingdings" panose="05000000000000000000" pitchFamily="2" charset="2"/>
              </a:rPr>
              <a:t>, </a:t>
            </a:r>
            <a:r>
              <a:rPr lang="en-US" dirty="0" err="1">
                <a:sym typeface="Wingdings" panose="05000000000000000000" pitchFamily="2" charset="2"/>
              </a:rPr>
              <a:t>sai</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càng</a:t>
            </a:r>
            <a:r>
              <a:rPr lang="en-US" dirty="0">
                <a:sym typeface="Wingdings" panose="05000000000000000000" pitchFamily="2" charset="2"/>
              </a:rPr>
              <a:t> </a:t>
            </a:r>
            <a:r>
              <a:rPr lang="en-US" dirty="0" err="1">
                <a:sym typeface="Wingdings" panose="05000000000000000000" pitchFamily="2" charset="2"/>
              </a:rPr>
              <a:t>giảm</a:t>
            </a:r>
            <a:r>
              <a:rPr lang="en-US" dirty="0">
                <a:sym typeface="Wingdings" panose="05000000000000000000" pitchFamily="2" charset="2"/>
              </a:rPr>
              <a:t>.</a:t>
            </a:r>
          </a:p>
          <a:p>
            <a:pPr marL="171450" indent="-171450">
              <a:buFontTx/>
              <a:buChar char="-"/>
            </a:pPr>
            <a:r>
              <a:rPr lang="en-US" dirty="0">
                <a:sym typeface="Wingdings" panose="05000000000000000000" pitchFamily="2" charset="2"/>
              </a:rPr>
              <a:t>MSE </a:t>
            </a:r>
            <a:r>
              <a:rPr lang="en-US" dirty="0" err="1">
                <a:sym typeface="Wingdings" panose="05000000000000000000" pitchFamily="2" charset="2"/>
              </a:rPr>
              <a:t>trên</a:t>
            </a:r>
            <a:r>
              <a:rPr lang="en-US" dirty="0">
                <a:sym typeface="Wingdings" panose="05000000000000000000" pitchFamily="2" charset="2"/>
              </a:rPr>
              <a:t> </a:t>
            </a:r>
            <a:r>
              <a:rPr lang="en-US" dirty="0" err="1">
                <a:sym typeface="Wingdings" panose="05000000000000000000" pitchFamily="2" charset="2"/>
              </a:rPr>
              <a:t>tập</a:t>
            </a:r>
            <a:r>
              <a:rPr lang="en-US" dirty="0">
                <a:sym typeface="Wingdings" panose="05000000000000000000" pitchFamily="2" charset="2"/>
              </a:rPr>
              <a:t> valid </a:t>
            </a:r>
            <a:r>
              <a:rPr lang="en-US" dirty="0" err="1">
                <a:sym typeface="Wingdings" panose="05000000000000000000" pitchFamily="2" charset="2"/>
              </a:rPr>
              <a:t>giao</a:t>
            </a:r>
            <a:r>
              <a:rPr lang="en-US" dirty="0">
                <a:sym typeface="Wingdings" panose="05000000000000000000" pitchFamily="2" charset="2"/>
              </a:rPr>
              <a:t> </a:t>
            </a:r>
            <a:r>
              <a:rPr lang="en-US" dirty="0" err="1">
                <a:sym typeface="Wingdings" panose="05000000000000000000" pitchFamily="2" charset="2"/>
              </a:rPr>
              <a:t>động</a:t>
            </a:r>
            <a:r>
              <a:rPr lang="en-US" dirty="0">
                <a:sym typeface="Wingdings" panose="05000000000000000000" pitchFamily="2" charset="2"/>
              </a:rPr>
              <a:t> </a:t>
            </a:r>
            <a:r>
              <a:rPr lang="en-US" dirty="0" err="1">
                <a:sym typeface="Wingdings" panose="05000000000000000000" pitchFamily="2" charset="2"/>
              </a:rPr>
              <a:t>mạnh</a:t>
            </a:r>
            <a:r>
              <a:rPr lang="en-US" dirty="0">
                <a:sym typeface="Wingdings" panose="05000000000000000000" pitchFamily="2" charset="2"/>
              </a:rPr>
              <a:t>  Do </a:t>
            </a:r>
            <a:r>
              <a:rPr lang="en-US" dirty="0" err="1">
                <a:sym typeface="Wingdings" panose="05000000000000000000" pitchFamily="2" charset="2"/>
              </a:rPr>
              <a:t>dữ</a:t>
            </a:r>
            <a:r>
              <a:rPr lang="en-US" dirty="0">
                <a:sym typeface="Wingdings" panose="05000000000000000000" pitchFamily="2" charset="2"/>
              </a:rPr>
              <a:t> </a:t>
            </a:r>
            <a:r>
              <a:rPr lang="en-US" dirty="0" err="1">
                <a:sym typeface="Wingdings" panose="05000000000000000000" pitchFamily="2" charset="2"/>
              </a:rPr>
              <a:t>liệu</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ổn</a:t>
            </a:r>
            <a:r>
              <a:rPr lang="en-US" dirty="0">
                <a:sym typeface="Wingdings" panose="05000000000000000000" pitchFamily="2" charset="2"/>
              </a:rPr>
              <a:t> </a:t>
            </a:r>
            <a:r>
              <a:rPr lang="en-US" dirty="0" err="1">
                <a:sym typeface="Wingdings" panose="05000000000000000000" pitchFamily="2" charset="2"/>
              </a:rPr>
              <a:t>định</a:t>
            </a:r>
            <a:endParaRPr lang="en-US" dirty="0">
              <a:sym typeface="Wingdings" panose="05000000000000000000" pitchFamily="2" charset="2"/>
            </a:endParaRPr>
          </a:p>
          <a:p>
            <a:pPr marL="171450" indent="-171450">
              <a:buFontTx/>
              <a:buChar char="-"/>
            </a:pPr>
            <a:r>
              <a:rPr lang="en-US" dirty="0" err="1">
                <a:sym typeface="Wingdings" panose="05000000000000000000" pitchFamily="2" charset="2"/>
              </a:rPr>
              <a:t>Tương</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bên</a:t>
            </a:r>
            <a:r>
              <a:rPr lang="en-US" dirty="0">
                <a:sym typeface="Wingdings" panose="05000000000000000000" pitchFamily="2" charset="2"/>
              </a:rPr>
              <a:t> MAE.</a:t>
            </a:r>
          </a:p>
          <a:p>
            <a:pPr marL="171450" indent="-171450">
              <a:buFontTx/>
              <a:buChar char="-"/>
            </a:pPr>
            <a:r>
              <a:rPr lang="en-US" dirty="0" err="1">
                <a:sym typeface="Wingdings" panose="05000000000000000000" pitchFamily="2" charset="2"/>
              </a:rPr>
              <a:t>Triển</a:t>
            </a:r>
            <a:r>
              <a:rPr lang="en-US" dirty="0">
                <a:sym typeface="Wingdings" panose="05000000000000000000" pitchFamily="2" charset="2"/>
              </a:rPr>
              <a:t> </a:t>
            </a:r>
            <a:r>
              <a:rPr lang="en-US" dirty="0" err="1">
                <a:sym typeface="Wingdings" panose="05000000000000000000" pitchFamily="2" charset="2"/>
              </a:rPr>
              <a:t>khai</a:t>
            </a:r>
            <a:r>
              <a:rPr lang="en-US" dirty="0">
                <a:sym typeface="Wingdings" panose="05000000000000000000" pitchFamily="2" charset="2"/>
              </a:rPr>
              <a:t> callback: </a:t>
            </a:r>
            <a:r>
              <a:rPr lang="en-US" dirty="0" err="1">
                <a:sym typeface="Wingdings" panose="05000000000000000000" pitchFamily="2" charset="2"/>
              </a:rPr>
              <a:t>Vì</a:t>
            </a:r>
            <a:r>
              <a:rPr lang="en-US" dirty="0">
                <a:sym typeface="Wingdings" panose="05000000000000000000" pitchFamily="2" charset="2"/>
              </a:rPr>
              <a:t> </a:t>
            </a:r>
            <a:r>
              <a:rPr lang="en-US" dirty="0" err="1">
                <a:sym typeface="Wingdings" panose="05000000000000000000" pitchFamily="2" charset="2"/>
              </a:rPr>
              <a:t>sao</a:t>
            </a:r>
            <a:r>
              <a:rPr lang="en-US" dirty="0">
                <a:sym typeface="Wingdings" panose="05000000000000000000" pitchFamily="2" charset="2"/>
              </a:rPr>
              <a:t> </a:t>
            </a:r>
            <a:r>
              <a:rPr lang="en-US" dirty="0" err="1">
                <a:sym typeface="Wingdings" panose="05000000000000000000" pitchFamily="2" charset="2"/>
              </a:rPr>
              <a:t>dừng</a:t>
            </a:r>
            <a:r>
              <a:rPr lang="en-US" dirty="0">
                <a:sym typeface="Wingdings" panose="05000000000000000000" pitchFamily="2" charset="2"/>
              </a:rPr>
              <a:t> ở 18 </a:t>
            </a:r>
            <a:r>
              <a:rPr lang="en-US" dirty="0" err="1">
                <a:sym typeface="Wingdings" panose="05000000000000000000" pitchFamily="2" charset="2"/>
              </a:rPr>
              <a:t>Epoc</a:t>
            </a:r>
            <a:endParaRPr lang="en-US" dirty="0">
              <a:sym typeface="Wingdings" panose="05000000000000000000" pitchFamily="2" charset="2"/>
            </a:endParaRPr>
          </a:p>
          <a:p>
            <a:pPr marL="171450" indent="-171450">
              <a:buFontTx/>
              <a:buChar char="-"/>
            </a:pPr>
            <a:endParaRPr lang="vi-VN" dirty="0"/>
          </a:p>
        </p:txBody>
      </p:sp>
      <p:sp>
        <p:nvSpPr>
          <p:cNvPr id="4" name="Slide Number Placeholder 3"/>
          <p:cNvSpPr>
            <a:spLocks noGrp="1"/>
          </p:cNvSpPr>
          <p:nvPr>
            <p:ph type="sldNum" sz="quarter" idx="5"/>
          </p:nvPr>
        </p:nvSpPr>
        <p:spPr/>
        <p:txBody>
          <a:bodyPr/>
          <a:lstStyle/>
          <a:p>
            <a:fld id="{9472230F-6A15-1C40-B7C8-A7F6E63A524E}" type="slidenum">
              <a:rPr lang="en-VN" smtClean="0"/>
              <a:t>14</a:t>
            </a:fld>
            <a:endParaRPr lang="en-VN"/>
          </a:p>
        </p:txBody>
      </p:sp>
    </p:spTree>
    <p:extLst>
      <p:ext uri="{BB962C8B-B14F-4D97-AF65-F5344CB8AC3E}">
        <p14:creationId xmlns:p14="http://schemas.microsoft.com/office/powerpoint/2010/main" val="3369173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Thời</a:t>
            </a:r>
            <a:r>
              <a:rPr lang="en-US" dirty="0"/>
              <a:t> </a:t>
            </a:r>
            <a:r>
              <a:rPr lang="en-US" dirty="0" err="1"/>
              <a:t>gian</a:t>
            </a:r>
            <a:r>
              <a:rPr lang="en-US" dirty="0"/>
              <a:t>: 01/08/2024 </a:t>
            </a:r>
            <a:r>
              <a:rPr lang="en-US" dirty="0" err="1"/>
              <a:t>đến</a:t>
            </a:r>
            <a:r>
              <a:rPr lang="en-US" dirty="0"/>
              <a:t> 01/12/2024</a:t>
            </a:r>
          </a:p>
          <a:p>
            <a:r>
              <a:rPr lang="en-US" dirty="0"/>
              <a:t>Chi </a:t>
            </a:r>
            <a:r>
              <a:rPr lang="en-US" dirty="0" err="1"/>
              <a:t>Cục</a:t>
            </a:r>
            <a:r>
              <a:rPr lang="en-US" dirty="0"/>
              <a:t> </a:t>
            </a:r>
            <a:r>
              <a:rPr lang="en-US" dirty="0" err="1"/>
              <a:t>Thuỷ</a:t>
            </a:r>
            <a:r>
              <a:rPr lang="en-US" dirty="0"/>
              <a:t> </a:t>
            </a:r>
            <a:r>
              <a:rPr lang="en-US" dirty="0" err="1"/>
              <a:t>Lợi</a:t>
            </a:r>
            <a:r>
              <a:rPr lang="en-US" dirty="0"/>
              <a:t> – </a:t>
            </a:r>
            <a:r>
              <a:rPr lang="en-US" dirty="0" err="1"/>
              <a:t>Hà</a:t>
            </a:r>
            <a:r>
              <a:rPr lang="en-US" dirty="0"/>
              <a:t> </a:t>
            </a:r>
            <a:r>
              <a:rPr lang="en-US" dirty="0" err="1"/>
              <a:t>Tĩnh</a:t>
            </a:r>
            <a:endParaRPr lang="en-US" dirty="0"/>
          </a:p>
          <a:p>
            <a:endParaRPr lang="vi-VN" dirty="0"/>
          </a:p>
        </p:txBody>
      </p:sp>
      <p:sp>
        <p:nvSpPr>
          <p:cNvPr id="4" name="Slide Number Placeholder 3"/>
          <p:cNvSpPr>
            <a:spLocks noGrp="1"/>
          </p:cNvSpPr>
          <p:nvPr>
            <p:ph type="sldNum" sz="quarter" idx="5"/>
          </p:nvPr>
        </p:nvSpPr>
        <p:spPr/>
        <p:txBody>
          <a:bodyPr/>
          <a:lstStyle/>
          <a:p>
            <a:fld id="{9472230F-6A15-1C40-B7C8-A7F6E63A524E}" type="slidenum">
              <a:rPr lang="en-VN" smtClean="0"/>
              <a:t>15</a:t>
            </a:fld>
            <a:endParaRPr lang="en-VN"/>
          </a:p>
        </p:txBody>
      </p:sp>
    </p:spTree>
    <p:extLst>
      <p:ext uri="{BB962C8B-B14F-4D97-AF65-F5344CB8AC3E}">
        <p14:creationId xmlns:p14="http://schemas.microsoft.com/office/powerpoint/2010/main" val="1802893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Thời</a:t>
            </a:r>
            <a:r>
              <a:rPr lang="en-US" dirty="0"/>
              <a:t> </a:t>
            </a:r>
            <a:r>
              <a:rPr lang="en-US" dirty="0" err="1"/>
              <a:t>gian</a:t>
            </a:r>
            <a:r>
              <a:rPr lang="en-US" dirty="0"/>
              <a:t>: 01/08/2024 </a:t>
            </a:r>
            <a:r>
              <a:rPr lang="en-US" dirty="0" err="1"/>
              <a:t>đến</a:t>
            </a:r>
            <a:r>
              <a:rPr lang="en-US" dirty="0"/>
              <a:t> 01/12/2024</a:t>
            </a:r>
          </a:p>
          <a:p>
            <a:r>
              <a:rPr lang="en-US" dirty="0"/>
              <a:t>Chi </a:t>
            </a:r>
            <a:r>
              <a:rPr lang="en-US" dirty="0" err="1"/>
              <a:t>Cục</a:t>
            </a:r>
            <a:r>
              <a:rPr lang="en-US" dirty="0"/>
              <a:t> </a:t>
            </a:r>
            <a:r>
              <a:rPr lang="en-US" dirty="0" err="1"/>
              <a:t>Thuỷ</a:t>
            </a:r>
            <a:r>
              <a:rPr lang="en-US" dirty="0"/>
              <a:t> </a:t>
            </a:r>
            <a:r>
              <a:rPr lang="en-US" dirty="0" err="1"/>
              <a:t>Lợi</a:t>
            </a:r>
            <a:r>
              <a:rPr lang="en-US" dirty="0"/>
              <a:t> – </a:t>
            </a:r>
            <a:r>
              <a:rPr lang="en-US" dirty="0" err="1"/>
              <a:t>Hà</a:t>
            </a:r>
            <a:r>
              <a:rPr lang="en-US" dirty="0"/>
              <a:t> </a:t>
            </a:r>
            <a:r>
              <a:rPr lang="en-US" dirty="0" err="1"/>
              <a:t>Tĩnh</a:t>
            </a:r>
            <a:endParaRPr lang="en-US" dirty="0"/>
          </a:p>
          <a:p>
            <a:endParaRPr lang="vi-VN" dirty="0"/>
          </a:p>
        </p:txBody>
      </p:sp>
      <p:sp>
        <p:nvSpPr>
          <p:cNvPr id="4" name="Slide Number Placeholder 3"/>
          <p:cNvSpPr>
            <a:spLocks noGrp="1"/>
          </p:cNvSpPr>
          <p:nvPr>
            <p:ph type="sldNum" sz="quarter" idx="5"/>
          </p:nvPr>
        </p:nvSpPr>
        <p:spPr/>
        <p:txBody>
          <a:bodyPr/>
          <a:lstStyle/>
          <a:p>
            <a:fld id="{9472230F-6A15-1C40-B7C8-A7F6E63A524E}" type="slidenum">
              <a:rPr lang="en-VN" smtClean="0"/>
              <a:t>16</a:t>
            </a:fld>
            <a:endParaRPr lang="en-VN"/>
          </a:p>
        </p:txBody>
      </p:sp>
    </p:spTree>
    <p:extLst>
      <p:ext uri="{BB962C8B-B14F-4D97-AF65-F5344CB8AC3E}">
        <p14:creationId xmlns:p14="http://schemas.microsoft.com/office/powerpoint/2010/main" val="3353574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719B2E-DC3C-7989-BF9C-E418B1F120BA}"/>
              </a:ext>
            </a:extLst>
          </p:cNvPr>
          <p:cNvSpPr/>
          <p:nvPr userDrawn="1"/>
        </p:nvSpPr>
        <p:spPr>
          <a:xfrm>
            <a:off x="-24143" y="0"/>
            <a:ext cx="633743" cy="6858000"/>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11F8ED77-1B03-1740-9FA5-C31B68B30520}"/>
              </a:ext>
            </a:extLst>
          </p:cNvPr>
          <p:cNvSpPr/>
          <p:nvPr userDrawn="1"/>
        </p:nvSpPr>
        <p:spPr>
          <a:xfrm flipV="1">
            <a:off x="-31247" y="0"/>
            <a:ext cx="633743"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TextBox 10">
            <a:extLst>
              <a:ext uri="{FF2B5EF4-FFF2-40B4-BE49-F238E27FC236}">
                <a16:creationId xmlns:a16="http://schemas.microsoft.com/office/drawing/2014/main" id="{C6A63ACE-37E2-79AD-3312-2CAEC1D54166}"/>
              </a:ext>
            </a:extLst>
          </p:cNvPr>
          <p:cNvSpPr txBox="1"/>
          <p:nvPr userDrawn="1"/>
        </p:nvSpPr>
        <p:spPr>
          <a:xfrm rot="16200000">
            <a:off x="-1800908" y="4465666"/>
            <a:ext cx="4173065" cy="338554"/>
          </a:xfrm>
          <a:prstGeom prst="rect">
            <a:avLst/>
          </a:prstGeom>
          <a:noFill/>
        </p:spPr>
        <p:txBody>
          <a:bodyPr wrap="none" rtlCol="0">
            <a:spAutoFit/>
          </a:bodyPr>
          <a:lstStyle/>
          <a:p>
            <a:r>
              <a:rPr lang="en-VN" sz="1600" b="1" dirty="0">
                <a:solidFill>
                  <a:schemeClr val="bg1"/>
                </a:solidFill>
              </a:rPr>
              <a:t>FACULTY OF COMPUTER ENGINEERING</a:t>
            </a:r>
          </a:p>
        </p:txBody>
      </p:sp>
      <p:sp>
        <p:nvSpPr>
          <p:cNvPr id="2" name="Title 1"/>
          <p:cNvSpPr>
            <a:spLocks noGrp="1"/>
          </p:cNvSpPr>
          <p:nvPr>
            <p:ph type="ctrTitle"/>
          </p:nvPr>
        </p:nvSpPr>
        <p:spPr>
          <a:xfrm>
            <a:off x="1524000" y="1923591"/>
            <a:ext cx="9144000" cy="2387600"/>
          </a:xfrm>
          <a:prstGeom prst="roundRect">
            <a:avLst>
              <a:gd name="adj" fmla="val 3901"/>
            </a:avLst>
          </a:prstGeom>
          <a:noFill/>
          <a:ln w="25400">
            <a:gradFill>
              <a:gsLst>
                <a:gs pos="0">
                  <a:schemeClr val="accent3">
                    <a:lumMod val="75000"/>
                  </a:schemeClr>
                </a:gs>
                <a:gs pos="100000">
                  <a:schemeClr val="accent4">
                    <a:lumMod val="75000"/>
                  </a:schemeClr>
                </a:gs>
              </a:gsLst>
              <a:lin ang="5400000" scaled="1"/>
            </a:gradFill>
          </a:ln>
        </p:spPr>
        <p:txBody>
          <a:bodyPr anchor="ctr"/>
          <a:lstStyle>
            <a:lvl1pPr algn="ctr">
              <a:defRPr sz="6000" b="1">
                <a:gradFill flip="none" rotWithShape="1">
                  <a:gsLst>
                    <a:gs pos="0">
                      <a:srgbClr val="11998E"/>
                    </a:gs>
                    <a:gs pos="100000">
                      <a:srgbClr val="38EF7D"/>
                    </a:gs>
                  </a:gsLst>
                  <a:lin ang="16200000" scaled="1"/>
                  <a:tileRect/>
                </a:gra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B2203D80-2A77-FF40-B2F3-C1B60766027B}" type="datetime3">
              <a:rPr lang="en-US" smtClean="0"/>
              <a:t>5 February 2025</a:t>
            </a:fld>
            <a:endParaRPr lang="en-US" dirty="0"/>
          </a:p>
        </p:txBody>
      </p:sp>
      <p:sp>
        <p:nvSpPr>
          <p:cNvPr id="5" name="Footer Placeholder 4"/>
          <p:cNvSpPr>
            <a:spLocks noGrp="1"/>
          </p:cNvSpPr>
          <p:nvPr>
            <p:ph type="ftr" sz="quarter" idx="11"/>
          </p:nvPr>
        </p:nvSpPr>
        <p:spPr/>
        <p:txBody>
          <a:bodyPr/>
          <a:lstStyle/>
          <a:p>
            <a:r>
              <a:rPr lang="en-US"/>
              <a:t>Copyrights 2024 CE-UIT. All Rights Reserved.</a:t>
            </a:r>
            <a:endParaRPr lang="en-US" dirty="0"/>
          </a:p>
        </p:txBody>
      </p:sp>
      <p:grpSp>
        <p:nvGrpSpPr>
          <p:cNvPr id="15" name="Group 14">
            <a:extLst>
              <a:ext uri="{FF2B5EF4-FFF2-40B4-BE49-F238E27FC236}">
                <a16:creationId xmlns:a16="http://schemas.microsoft.com/office/drawing/2014/main" id="{BEC394D7-1EFF-FAA3-89F8-A3FE670BE2B5}"/>
              </a:ext>
            </a:extLst>
          </p:cNvPr>
          <p:cNvGrpSpPr/>
          <p:nvPr userDrawn="1"/>
        </p:nvGrpSpPr>
        <p:grpSpPr>
          <a:xfrm>
            <a:off x="11508226" y="243069"/>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4" name="Oval 13">
              <a:extLst>
                <a:ext uri="{FF2B5EF4-FFF2-40B4-BE49-F238E27FC236}">
                  <a16:creationId xmlns:a16="http://schemas.microsoft.com/office/drawing/2014/main" id="{3358F1D4-800B-8791-DFC5-8A5607735CCD}"/>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B20D358D-A251-F06A-7DC9-D456AA169459}"/>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nvGrpSpPr>
          <p:cNvPr id="26" name="Group 25">
            <a:extLst>
              <a:ext uri="{FF2B5EF4-FFF2-40B4-BE49-F238E27FC236}">
                <a16:creationId xmlns:a16="http://schemas.microsoft.com/office/drawing/2014/main" id="{2568A42A-7730-4E7F-BB19-5F94929B0802}"/>
              </a:ext>
            </a:extLst>
          </p:cNvPr>
          <p:cNvGrpSpPr/>
          <p:nvPr userDrawn="1"/>
        </p:nvGrpSpPr>
        <p:grpSpPr>
          <a:xfrm>
            <a:off x="4479985" y="131938"/>
            <a:ext cx="3232030" cy="768394"/>
            <a:chOff x="4280055" y="84406"/>
            <a:chExt cx="3631889" cy="863458"/>
          </a:xfrm>
        </p:grpSpPr>
        <p:sp>
          <p:nvSpPr>
            <p:cNvPr id="23" name="Rounded Rectangle 22">
              <a:extLst>
                <a:ext uri="{FF2B5EF4-FFF2-40B4-BE49-F238E27FC236}">
                  <a16:creationId xmlns:a16="http://schemas.microsoft.com/office/drawing/2014/main" id="{2DB618A9-33C1-376A-428B-F9CC7F7D80AF}"/>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ounded Rectangle 21">
              <a:extLst>
                <a:ext uri="{FF2B5EF4-FFF2-40B4-BE49-F238E27FC236}">
                  <a16:creationId xmlns:a16="http://schemas.microsoft.com/office/drawing/2014/main" id="{CB65CCD6-D2F8-CF1A-F92C-147178B9AE40}"/>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8" name="Picture 17" descr="Icon&#10;&#10;Description automatically generated with medium confidence">
              <a:extLst>
                <a:ext uri="{FF2B5EF4-FFF2-40B4-BE49-F238E27FC236}">
                  <a16:creationId xmlns:a16="http://schemas.microsoft.com/office/drawing/2014/main" id="{0E79988A-FC21-2FFF-EC33-6DB4853FB1E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20" name="Picture 19" descr="A picture containing clipart, vector graphics&#10;&#10;Description automatically generated">
              <a:extLst>
                <a:ext uri="{FF2B5EF4-FFF2-40B4-BE49-F238E27FC236}">
                  <a16:creationId xmlns:a16="http://schemas.microsoft.com/office/drawing/2014/main" id="{1E57E620-C26D-491A-ECBF-0FCA22233EB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sp>
        <p:nvSpPr>
          <p:cNvPr id="49" name="Text Placeholder 48">
            <a:extLst>
              <a:ext uri="{FF2B5EF4-FFF2-40B4-BE49-F238E27FC236}">
                <a16:creationId xmlns:a16="http://schemas.microsoft.com/office/drawing/2014/main" id="{269B9A8A-4866-4619-F199-78B53536095A}"/>
              </a:ext>
            </a:extLst>
          </p:cNvPr>
          <p:cNvSpPr>
            <a:spLocks noGrp="1"/>
          </p:cNvSpPr>
          <p:nvPr>
            <p:ph type="body" sz="quarter" idx="14" hasCustomPrompt="1"/>
          </p:nvPr>
        </p:nvSpPr>
        <p:spPr>
          <a:xfrm>
            <a:off x="1524000" y="5542055"/>
            <a:ext cx="9144000" cy="519113"/>
          </a:xfrm>
        </p:spPr>
        <p:txBody>
          <a:bodyPr anchor="ctr">
            <a:normAutofit/>
          </a:bodyPr>
          <a:lstStyle>
            <a:lvl1pPr marL="0" indent="0" algn="ctr">
              <a:buNone/>
              <a:defRPr sz="1800" i="1"/>
            </a:lvl1pPr>
          </a:lstStyle>
          <a:p>
            <a:pPr lvl="0"/>
            <a:r>
              <a:rPr lang="en-VN" dirty="0"/>
              <a:t>Địa điểm, Ngày Tháng Năm</a:t>
            </a:r>
          </a:p>
        </p:txBody>
      </p:sp>
      <p:sp>
        <p:nvSpPr>
          <p:cNvPr id="51" name="Text Placeholder 50">
            <a:extLst>
              <a:ext uri="{FF2B5EF4-FFF2-40B4-BE49-F238E27FC236}">
                <a16:creationId xmlns:a16="http://schemas.microsoft.com/office/drawing/2014/main" id="{2A9389A2-74BD-31C8-FDCD-6A93E9D759B8}"/>
              </a:ext>
            </a:extLst>
          </p:cNvPr>
          <p:cNvSpPr>
            <a:spLocks noGrp="1"/>
          </p:cNvSpPr>
          <p:nvPr>
            <p:ph type="body" sz="quarter" idx="15" hasCustomPrompt="1"/>
          </p:nvPr>
        </p:nvSpPr>
        <p:spPr>
          <a:xfrm>
            <a:off x="3730283" y="1550070"/>
            <a:ext cx="2365717" cy="381000"/>
          </a:xfrm>
          <a:prstGeom prst="roundRect">
            <a:avLst>
              <a:gd name="adj" fmla="val 8146"/>
            </a:avLst>
          </a:prstGeom>
          <a:gradFill flip="none" rotWithShape="1">
            <a:gsLst>
              <a:gs pos="100000">
                <a:schemeClr val="accent3">
                  <a:lumMod val="75000"/>
                </a:schemeClr>
              </a:gs>
              <a:gs pos="0">
                <a:schemeClr val="accent4">
                  <a:lumMod val="75000"/>
                </a:schemeClr>
              </a:gs>
            </a:gsLst>
            <a:lin ang="2700000" scaled="1"/>
            <a:tileRect/>
          </a:gradFill>
          <a:effectLst>
            <a:innerShdw blurRad="127000">
              <a:schemeClr val="bg1">
                <a:alpha val="80000"/>
              </a:schemeClr>
            </a:innerShdw>
          </a:effectLst>
        </p:spPr>
        <p:txBody>
          <a:bodyPr vert="horz" lIns="91440" tIns="45720" rIns="91440" bIns="45720" rtlCol="0" anchor="ctr">
            <a:noAutofit/>
          </a:bodyPr>
          <a:lstStyle>
            <a:lvl1pPr>
              <a:defRPr lang="en-VN" sz="1600" b="1" dirty="0">
                <a:solidFill>
                  <a:schemeClr val="bg1"/>
                </a:solidFill>
              </a:defRPr>
            </a:lvl1pPr>
          </a:lstStyle>
          <a:p>
            <a:pPr marL="0" lvl="0" indent="0">
              <a:buNone/>
            </a:pPr>
            <a:r>
              <a:rPr lang="en-VN" dirty="0"/>
              <a:t>Loại trình bày</a:t>
            </a:r>
          </a:p>
        </p:txBody>
      </p:sp>
      <p:sp>
        <p:nvSpPr>
          <p:cNvPr id="52" name="Text Placeholder 50">
            <a:extLst>
              <a:ext uri="{FF2B5EF4-FFF2-40B4-BE49-F238E27FC236}">
                <a16:creationId xmlns:a16="http://schemas.microsoft.com/office/drawing/2014/main" id="{11F19A4B-2FBF-1F37-52BA-2EEAE4CA8E78}"/>
              </a:ext>
            </a:extLst>
          </p:cNvPr>
          <p:cNvSpPr>
            <a:spLocks noGrp="1"/>
          </p:cNvSpPr>
          <p:nvPr>
            <p:ph type="body" sz="quarter" idx="16" hasCustomPrompt="1"/>
          </p:nvPr>
        </p:nvSpPr>
        <p:spPr>
          <a:xfrm>
            <a:off x="6096000" y="4309683"/>
            <a:ext cx="3388242" cy="381000"/>
          </a:xfrm>
          <a:prstGeom prst="roundRect">
            <a:avLst>
              <a:gd name="adj" fmla="val 8146"/>
            </a:avLst>
          </a:prstGeom>
          <a:gradFill flip="none" rotWithShape="1">
            <a:gsLst>
              <a:gs pos="100000">
                <a:schemeClr val="accent3">
                  <a:lumMod val="75000"/>
                </a:schemeClr>
              </a:gs>
              <a:gs pos="0">
                <a:schemeClr val="accent4">
                  <a:lumMod val="75000"/>
                </a:schemeClr>
              </a:gs>
            </a:gsLst>
            <a:lin ang="2700000" scaled="1"/>
            <a:tileRect/>
          </a:gradFill>
          <a:effectLst>
            <a:innerShdw blurRad="127000">
              <a:schemeClr val="bg1">
                <a:alpha val="80000"/>
              </a:schemeClr>
            </a:innerShdw>
          </a:effectLst>
        </p:spPr>
        <p:txBody>
          <a:bodyPr vert="horz" lIns="91440" tIns="45720" rIns="91440" bIns="45720" rtlCol="0" anchor="ctr">
            <a:noAutofit/>
          </a:bodyPr>
          <a:lstStyle>
            <a:lvl1pPr>
              <a:defRPr lang="en-VN" sz="1600" b="1" dirty="0">
                <a:solidFill>
                  <a:schemeClr val="bg1"/>
                </a:solidFill>
              </a:defRPr>
            </a:lvl1pPr>
          </a:lstStyle>
          <a:p>
            <a:pPr marL="0" lvl="0" indent="0">
              <a:buNone/>
            </a:pPr>
            <a:r>
              <a:rPr lang="en-VN" dirty="0"/>
              <a:t>Trình bày: …</a:t>
            </a:r>
          </a:p>
        </p:txBody>
      </p:sp>
      <p:sp>
        <p:nvSpPr>
          <p:cNvPr id="6" name="Slide Number Placeholder 5"/>
          <p:cNvSpPr>
            <a:spLocks noGrp="1"/>
          </p:cNvSpPr>
          <p:nvPr>
            <p:ph type="sldNum" sz="quarter" idx="12"/>
          </p:nvPr>
        </p:nvSpPr>
        <p:spPr>
          <a:xfrm>
            <a:off x="10409692" y="333573"/>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
        <p:nvSpPr>
          <p:cNvPr id="53" name="Freeform 52">
            <a:extLst>
              <a:ext uri="{FF2B5EF4-FFF2-40B4-BE49-F238E27FC236}">
                <a16:creationId xmlns:a16="http://schemas.microsoft.com/office/drawing/2014/main" id="{19DDC379-1E06-2848-14F1-C16A9CCE4619}"/>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6000" y="977990"/>
            <a:ext cx="10980000" cy="986400"/>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Date Placeholder 2"/>
          <p:cNvSpPr>
            <a:spLocks noGrp="1"/>
          </p:cNvSpPr>
          <p:nvPr>
            <p:ph type="dt" sz="half" idx="10"/>
          </p:nvPr>
        </p:nvSpPr>
        <p:spPr/>
        <p:txBody>
          <a:bodyPr/>
          <a:lstStyle/>
          <a:p>
            <a:fld id="{81720595-1D13-FB4B-A345-0906822BCC7D}" type="datetime3">
              <a:rPr lang="en-US" smtClean="0"/>
              <a:t>5 February 2025</a:t>
            </a:fld>
            <a:endParaRPr lang="en-US" dirty="0"/>
          </a:p>
        </p:txBody>
      </p:sp>
      <p:sp>
        <p:nvSpPr>
          <p:cNvPr id="4" name="Footer Placeholder 3"/>
          <p:cNvSpPr>
            <a:spLocks noGrp="1"/>
          </p:cNvSpPr>
          <p:nvPr>
            <p:ph type="ftr" sz="quarter" idx="11"/>
          </p:nvPr>
        </p:nvSpPr>
        <p:spPr/>
        <p:txBody>
          <a:bodyPr/>
          <a:lstStyle/>
          <a:p>
            <a:r>
              <a:rPr lang="en-US"/>
              <a:t>Copyrights 2024 CE-UIT. All Rights Reserved.</a:t>
            </a:r>
            <a:endParaRPr lang="en-US" dirty="0"/>
          </a:p>
        </p:txBody>
      </p:sp>
      <p:sp>
        <p:nvSpPr>
          <p:cNvPr id="6" name="Rectangle 5">
            <a:extLst>
              <a:ext uri="{FF2B5EF4-FFF2-40B4-BE49-F238E27FC236}">
                <a16:creationId xmlns:a16="http://schemas.microsoft.com/office/drawing/2014/main" id="{23636FC2-729D-C9CA-CC90-21D4CBEC73A2}"/>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CAA385C0-495A-0190-FBE8-231CFC660C3A}"/>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TextBox 7">
            <a:extLst>
              <a:ext uri="{FF2B5EF4-FFF2-40B4-BE49-F238E27FC236}">
                <a16:creationId xmlns:a16="http://schemas.microsoft.com/office/drawing/2014/main" id="{AD6AA5F0-C810-9BFE-4A24-47254E96DDA4}"/>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9" name="Group 8">
            <a:extLst>
              <a:ext uri="{FF2B5EF4-FFF2-40B4-BE49-F238E27FC236}">
                <a16:creationId xmlns:a16="http://schemas.microsoft.com/office/drawing/2014/main" id="{47F5DC64-C53E-D570-F572-A07974B9F1B5}"/>
              </a:ext>
            </a:extLst>
          </p:cNvPr>
          <p:cNvGrpSpPr/>
          <p:nvPr userDrawn="1"/>
        </p:nvGrpSpPr>
        <p:grpSpPr>
          <a:xfrm>
            <a:off x="4479985" y="241694"/>
            <a:ext cx="3232030" cy="768394"/>
            <a:chOff x="4280055" y="84406"/>
            <a:chExt cx="3631889" cy="863458"/>
          </a:xfrm>
        </p:grpSpPr>
        <p:sp>
          <p:nvSpPr>
            <p:cNvPr id="10" name="Rounded Rectangle 9">
              <a:extLst>
                <a:ext uri="{FF2B5EF4-FFF2-40B4-BE49-F238E27FC236}">
                  <a16:creationId xmlns:a16="http://schemas.microsoft.com/office/drawing/2014/main" id="{FA9113C1-A485-B1D0-18A2-2B4ACB6C023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ounded Rectangle 10">
              <a:extLst>
                <a:ext uri="{FF2B5EF4-FFF2-40B4-BE49-F238E27FC236}">
                  <a16:creationId xmlns:a16="http://schemas.microsoft.com/office/drawing/2014/main" id="{581A74BC-FADD-5AAC-4592-F1F01A7FEE2B}"/>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descr="Icon&#10;&#10;Description automatically generated with medium confidence">
              <a:extLst>
                <a:ext uri="{FF2B5EF4-FFF2-40B4-BE49-F238E27FC236}">
                  <a16:creationId xmlns:a16="http://schemas.microsoft.com/office/drawing/2014/main" id="{03279EC9-0774-3A5C-2866-2FEBE99211D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3" name="Picture 12" descr="A picture containing clipart, vector graphics&#10;&#10;Description automatically generated">
              <a:extLst>
                <a:ext uri="{FF2B5EF4-FFF2-40B4-BE49-F238E27FC236}">
                  <a16:creationId xmlns:a16="http://schemas.microsoft.com/office/drawing/2014/main" id="{40729B2C-F0E2-C8ED-820D-2150BC39293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4" name="Group 13">
            <a:extLst>
              <a:ext uri="{FF2B5EF4-FFF2-40B4-BE49-F238E27FC236}">
                <a16:creationId xmlns:a16="http://schemas.microsoft.com/office/drawing/2014/main" id="{9AD48359-0185-411D-3829-537B58B51408}"/>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5" name="Oval 14">
              <a:extLst>
                <a:ext uri="{FF2B5EF4-FFF2-40B4-BE49-F238E27FC236}">
                  <a16:creationId xmlns:a16="http://schemas.microsoft.com/office/drawing/2014/main" id="{E6F2E26B-6E6E-A080-698A-20804C4088BF}"/>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6E87EB44-478E-3F0B-3713-00B3ED19FFD9}"/>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7" name="Freeform 16">
            <a:extLst>
              <a:ext uri="{FF2B5EF4-FFF2-40B4-BE49-F238E27FC236}">
                <a16:creationId xmlns:a16="http://schemas.microsoft.com/office/drawing/2014/main" id="{725A6CA3-8A6F-8240-FE9F-93A63D7F2742}"/>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5" name="Slide Number Placeholder 4"/>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7E87-33E4-774F-A870-A86FB4A2E684}" type="datetime3">
              <a:rPr lang="en-US" smtClean="0"/>
              <a:t>5 February 2025</a:t>
            </a:fld>
            <a:endParaRPr lang="en-US" dirty="0"/>
          </a:p>
        </p:txBody>
      </p:sp>
      <p:sp>
        <p:nvSpPr>
          <p:cNvPr id="3" name="Footer Placeholder 2"/>
          <p:cNvSpPr>
            <a:spLocks noGrp="1"/>
          </p:cNvSpPr>
          <p:nvPr>
            <p:ph type="ftr" sz="quarter" idx="11"/>
          </p:nvPr>
        </p:nvSpPr>
        <p:spPr/>
        <p:txBody>
          <a:bodyPr/>
          <a:lstStyle/>
          <a:p>
            <a:r>
              <a:rPr lang="en-US"/>
              <a:t>Copyrights 2024 CE-UIT. All Rights Reserved.</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7E87-33E4-774F-A870-A86FB4A2E684}" type="datetime3">
              <a:rPr lang="en-US" smtClean="0"/>
              <a:t>5 February 2025</a:t>
            </a:fld>
            <a:endParaRPr lang="en-US" dirty="0"/>
          </a:p>
        </p:txBody>
      </p:sp>
      <p:sp>
        <p:nvSpPr>
          <p:cNvPr id="3" name="Footer Placeholder 2"/>
          <p:cNvSpPr>
            <a:spLocks noGrp="1"/>
          </p:cNvSpPr>
          <p:nvPr>
            <p:ph type="ftr" sz="quarter" idx="11"/>
          </p:nvPr>
        </p:nvSpPr>
        <p:spPr/>
        <p:txBody>
          <a:bodyPr/>
          <a:lstStyle/>
          <a:p>
            <a:r>
              <a:rPr lang="en-US"/>
              <a:t>Copyrights 2024 CE-UIT. All Rights Reserved.</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6958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7E87-33E4-774F-A870-A86FB4A2E684}" type="datetime3">
              <a:rPr lang="en-US" smtClean="0"/>
              <a:t>5 February 2025</a:t>
            </a:fld>
            <a:endParaRPr lang="en-US" dirty="0"/>
          </a:p>
        </p:txBody>
      </p:sp>
      <p:sp>
        <p:nvSpPr>
          <p:cNvPr id="3" name="Footer Placeholder 2"/>
          <p:cNvSpPr>
            <a:spLocks noGrp="1"/>
          </p:cNvSpPr>
          <p:nvPr>
            <p:ph type="ftr" sz="quarter" idx="11"/>
          </p:nvPr>
        </p:nvSpPr>
        <p:spPr/>
        <p:txBody>
          <a:bodyPr/>
          <a:lstStyle/>
          <a:p>
            <a:r>
              <a:rPr lang="en-US"/>
              <a:t>Copyrights 2024 CE-UIT. All Rights Reserved.</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2971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7226" y="1248198"/>
            <a:ext cx="4114799" cy="1399587"/>
          </a:xfrm>
        </p:spPr>
        <p:txBody>
          <a:bodyPr anchor="ctr">
            <a:noAutofit/>
          </a:bodyPr>
          <a:lstStyle>
            <a:lvl1pPr marL="0" indent="0" algn="l" defTabSz="914400" rtl="0" eaLnBrk="1" latinLnBrk="0" hangingPunct="1">
              <a:lnSpc>
                <a:spcPct val="90000"/>
              </a:lnSpc>
              <a:spcBef>
                <a:spcPct val="0"/>
              </a:spcBef>
              <a:buFont typeface="+mj-lt"/>
              <a:buNone/>
              <a:defRPr lang="en-US" sz="40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5183188" y="1247490"/>
            <a:ext cx="6325038" cy="47885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7226" y="2777068"/>
            <a:ext cx="4114799" cy="32669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AC5163-90AE-AD4E-90CC-EF8132230884}" type="datetime3">
              <a:rPr lang="en-US" smtClean="0"/>
              <a:t>5 February 2025</a:t>
            </a:fld>
            <a:endParaRPr lang="en-US" dirty="0"/>
          </a:p>
        </p:txBody>
      </p:sp>
      <p:sp>
        <p:nvSpPr>
          <p:cNvPr id="6" name="Footer Placeholder 5"/>
          <p:cNvSpPr>
            <a:spLocks noGrp="1"/>
          </p:cNvSpPr>
          <p:nvPr>
            <p:ph type="ftr" sz="quarter" idx="11"/>
          </p:nvPr>
        </p:nvSpPr>
        <p:spPr/>
        <p:txBody>
          <a:bodyPr/>
          <a:lstStyle/>
          <a:p>
            <a:r>
              <a:rPr lang="en-US"/>
              <a:t>Copyrights 2024 CE-UIT. All Rights Reserved.</a:t>
            </a:r>
            <a:endParaRPr lang="en-US" dirty="0"/>
          </a:p>
        </p:txBody>
      </p:sp>
      <p:sp>
        <p:nvSpPr>
          <p:cNvPr id="8" name="Rectangle 7">
            <a:extLst>
              <a:ext uri="{FF2B5EF4-FFF2-40B4-BE49-F238E27FC236}">
                <a16:creationId xmlns:a16="http://schemas.microsoft.com/office/drawing/2014/main" id="{49F4E612-1058-8C98-5698-29AC0F96CCFC}"/>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7A6C02E4-C8F1-CFE1-7D10-8623040C9C70}"/>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3D41C53F-A49B-53F0-C3F1-679406363096}"/>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1" name="Group 10">
            <a:extLst>
              <a:ext uri="{FF2B5EF4-FFF2-40B4-BE49-F238E27FC236}">
                <a16:creationId xmlns:a16="http://schemas.microsoft.com/office/drawing/2014/main" id="{B4D11EC5-BDDA-E9D0-4DEA-3DF925376418}"/>
              </a:ext>
            </a:extLst>
          </p:cNvPr>
          <p:cNvGrpSpPr/>
          <p:nvPr userDrawn="1"/>
        </p:nvGrpSpPr>
        <p:grpSpPr>
          <a:xfrm>
            <a:off x="4479985" y="241694"/>
            <a:ext cx="3232030" cy="768394"/>
            <a:chOff x="4280055" y="84406"/>
            <a:chExt cx="3631889" cy="863458"/>
          </a:xfrm>
        </p:grpSpPr>
        <p:sp>
          <p:nvSpPr>
            <p:cNvPr id="12" name="Rounded Rectangle 11">
              <a:extLst>
                <a:ext uri="{FF2B5EF4-FFF2-40B4-BE49-F238E27FC236}">
                  <a16:creationId xmlns:a16="http://schemas.microsoft.com/office/drawing/2014/main" id="{1D52B6A8-0087-00B0-3232-F07D0531A071}"/>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4A6EF4E7-68D7-4757-F5BC-40A00600395C}"/>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4" name="Picture 13" descr="Icon&#10;&#10;Description automatically generated with medium confidence">
              <a:extLst>
                <a:ext uri="{FF2B5EF4-FFF2-40B4-BE49-F238E27FC236}">
                  <a16:creationId xmlns:a16="http://schemas.microsoft.com/office/drawing/2014/main" id="{FF366716-D0A3-BA9D-EAEF-1DD9CCC2F2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5" name="Picture 14" descr="A picture containing clipart, vector graphics&#10;&#10;Description automatically generated">
              <a:extLst>
                <a:ext uri="{FF2B5EF4-FFF2-40B4-BE49-F238E27FC236}">
                  <a16:creationId xmlns:a16="http://schemas.microsoft.com/office/drawing/2014/main" id="{B3C5B766-CE3D-A784-0576-67400911DFF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6" name="Group 15">
            <a:extLst>
              <a:ext uri="{FF2B5EF4-FFF2-40B4-BE49-F238E27FC236}">
                <a16:creationId xmlns:a16="http://schemas.microsoft.com/office/drawing/2014/main" id="{ECC0EBB2-4B0D-F995-4530-D9916005BC5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7" name="Oval 16">
              <a:extLst>
                <a:ext uri="{FF2B5EF4-FFF2-40B4-BE49-F238E27FC236}">
                  <a16:creationId xmlns:a16="http://schemas.microsoft.com/office/drawing/2014/main" id="{3F1E5B57-26E0-13A1-B4C3-FBB674F761F8}"/>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601CDAB9-F5F1-D42C-1271-4A7D18D9DC06}"/>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9" name="Freeform 18">
            <a:extLst>
              <a:ext uri="{FF2B5EF4-FFF2-40B4-BE49-F238E27FC236}">
                <a16:creationId xmlns:a16="http://schemas.microsoft.com/office/drawing/2014/main" id="{2AB873A6-A6DD-3337-0E8F-2FC03C939D1C}"/>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7" name="Slide Number Placeholder 6"/>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7226" y="1270699"/>
            <a:ext cx="4114799" cy="1162180"/>
          </a:xfrm>
        </p:spPr>
        <p:txBody>
          <a:bodyPr anchor="ctr">
            <a:noAutofit/>
          </a:bodyPr>
          <a:lstStyle>
            <a:lvl1pPr marL="0" indent="0" algn="l" defTabSz="914400" rtl="0" eaLnBrk="1" latinLnBrk="0" hangingPunct="1">
              <a:lnSpc>
                <a:spcPct val="90000"/>
              </a:lnSpc>
              <a:spcBef>
                <a:spcPct val="0"/>
              </a:spcBef>
              <a:buFont typeface="+mj-lt"/>
              <a:buNone/>
              <a:defRPr lang="en-US" sz="40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Picture Placeholder 2"/>
          <p:cNvSpPr>
            <a:spLocks noGrp="1" noChangeAspect="1"/>
          </p:cNvSpPr>
          <p:nvPr>
            <p:ph type="pic" idx="1"/>
          </p:nvPr>
        </p:nvSpPr>
        <p:spPr>
          <a:xfrm>
            <a:off x="5183188" y="1270699"/>
            <a:ext cx="6325038" cy="479649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7226" y="2561454"/>
            <a:ext cx="4114799" cy="35057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D3818E-E997-CB43-BA3A-7A12F66A1845}" type="datetime3">
              <a:rPr lang="en-US" smtClean="0"/>
              <a:t>5 February 2025</a:t>
            </a:fld>
            <a:endParaRPr lang="en-US" dirty="0"/>
          </a:p>
        </p:txBody>
      </p:sp>
      <p:sp>
        <p:nvSpPr>
          <p:cNvPr id="6" name="Footer Placeholder 5"/>
          <p:cNvSpPr>
            <a:spLocks noGrp="1"/>
          </p:cNvSpPr>
          <p:nvPr>
            <p:ph type="ftr" sz="quarter" idx="11"/>
          </p:nvPr>
        </p:nvSpPr>
        <p:spPr/>
        <p:txBody>
          <a:bodyPr/>
          <a:lstStyle/>
          <a:p>
            <a:r>
              <a:rPr lang="en-US"/>
              <a:t>Copyrights 2024 CE-UIT. All Rights Reserved.</a:t>
            </a:r>
            <a:endParaRPr lang="en-US" dirty="0"/>
          </a:p>
        </p:txBody>
      </p:sp>
      <p:sp>
        <p:nvSpPr>
          <p:cNvPr id="8" name="Rectangle 7">
            <a:extLst>
              <a:ext uri="{FF2B5EF4-FFF2-40B4-BE49-F238E27FC236}">
                <a16:creationId xmlns:a16="http://schemas.microsoft.com/office/drawing/2014/main" id="{3E772E24-BD94-18AA-FD01-31FA7CF5560F}"/>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BE4A83D-52D2-F989-EF30-67F8142259A4}"/>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CC0737FF-EF11-8E07-04CA-FAD856E16DB6}"/>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1" name="Group 10">
            <a:extLst>
              <a:ext uri="{FF2B5EF4-FFF2-40B4-BE49-F238E27FC236}">
                <a16:creationId xmlns:a16="http://schemas.microsoft.com/office/drawing/2014/main" id="{0AD20DF5-E25A-3691-7DBA-3D6427D54E16}"/>
              </a:ext>
            </a:extLst>
          </p:cNvPr>
          <p:cNvGrpSpPr/>
          <p:nvPr userDrawn="1"/>
        </p:nvGrpSpPr>
        <p:grpSpPr>
          <a:xfrm>
            <a:off x="4479985" y="241694"/>
            <a:ext cx="3232030" cy="768394"/>
            <a:chOff x="4280055" y="84406"/>
            <a:chExt cx="3631889" cy="863458"/>
          </a:xfrm>
        </p:grpSpPr>
        <p:sp>
          <p:nvSpPr>
            <p:cNvPr id="12" name="Rounded Rectangle 11">
              <a:extLst>
                <a:ext uri="{FF2B5EF4-FFF2-40B4-BE49-F238E27FC236}">
                  <a16:creationId xmlns:a16="http://schemas.microsoft.com/office/drawing/2014/main" id="{667AD773-D1F6-2C2E-459A-06DB6685C3F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638EDDB1-984D-1061-4FC7-D2B6F17C5211}"/>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4" name="Picture 13" descr="Icon&#10;&#10;Description automatically generated with medium confidence">
              <a:extLst>
                <a:ext uri="{FF2B5EF4-FFF2-40B4-BE49-F238E27FC236}">
                  <a16:creationId xmlns:a16="http://schemas.microsoft.com/office/drawing/2014/main" id="{E076CEEA-0F0E-CB1E-716A-FD615E82AB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5" name="Picture 14" descr="A picture containing clipart, vector graphics&#10;&#10;Description automatically generated">
              <a:extLst>
                <a:ext uri="{FF2B5EF4-FFF2-40B4-BE49-F238E27FC236}">
                  <a16:creationId xmlns:a16="http://schemas.microsoft.com/office/drawing/2014/main" id="{AE0E7314-9B82-0D4E-10FD-26E7AC94AE8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6" name="Group 15">
            <a:extLst>
              <a:ext uri="{FF2B5EF4-FFF2-40B4-BE49-F238E27FC236}">
                <a16:creationId xmlns:a16="http://schemas.microsoft.com/office/drawing/2014/main" id="{A87DE05D-821F-6133-B08D-FBA35FA266C4}"/>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7" name="Oval 16">
              <a:extLst>
                <a:ext uri="{FF2B5EF4-FFF2-40B4-BE49-F238E27FC236}">
                  <a16:creationId xmlns:a16="http://schemas.microsoft.com/office/drawing/2014/main" id="{C20B1677-C94F-846B-77EE-9A193D11F54B}"/>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65A92C3F-4715-4909-6588-378EC050C246}"/>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9" name="Freeform 18">
            <a:extLst>
              <a:ext uri="{FF2B5EF4-FFF2-40B4-BE49-F238E27FC236}">
                <a16:creationId xmlns:a16="http://schemas.microsoft.com/office/drawing/2014/main" id="{AC99D0E8-C446-4E6E-2E7F-3C5E6A007D9D}"/>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7" name="Slide Number Placeholder 6"/>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929761"/>
            <a:ext cx="10515600" cy="776548"/>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a:xfrm>
            <a:off x="838200" y="1792404"/>
            <a:ext cx="10515600" cy="43845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6C75B1-5554-9E4B-9A38-5905F72F5940}" type="datetime3">
              <a:rPr lang="en-US" smtClean="0"/>
              <a:t>5 February 2025</a:t>
            </a:fld>
            <a:endParaRPr lang="en-US" dirty="0"/>
          </a:p>
        </p:txBody>
      </p:sp>
      <p:sp>
        <p:nvSpPr>
          <p:cNvPr id="5" name="Footer Placeholder 4"/>
          <p:cNvSpPr>
            <a:spLocks noGrp="1"/>
          </p:cNvSpPr>
          <p:nvPr>
            <p:ph type="ftr" sz="quarter" idx="11"/>
          </p:nvPr>
        </p:nvSpPr>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5BDC0A23-1328-52C6-A081-D12BD93902E5}"/>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A5CE3DD9-51D1-E19D-3E06-90C65EDEDC8F}"/>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22BB84F3-1D66-E2E8-E826-723A4E767341}"/>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BCEAF201-E1DC-4486-4B93-4B7F751A4654}"/>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E5497DE0-0B16-BC6B-6FF5-9B929CD769D5}"/>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329FDB57-B8ED-7771-901B-1E7618CEFA1A}"/>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70695794-09CF-65D2-FE84-CDEAC81942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07E79F0D-50D3-99AC-B977-26D27AD098B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5" name="Group 14">
            <a:extLst>
              <a:ext uri="{FF2B5EF4-FFF2-40B4-BE49-F238E27FC236}">
                <a16:creationId xmlns:a16="http://schemas.microsoft.com/office/drawing/2014/main" id="{F6E71496-B352-9AE6-2AFB-7F84245DBA7F}"/>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6" name="Oval 15">
              <a:extLst>
                <a:ext uri="{FF2B5EF4-FFF2-40B4-BE49-F238E27FC236}">
                  <a16:creationId xmlns:a16="http://schemas.microsoft.com/office/drawing/2014/main" id="{741E81DB-4E8D-E98B-BF91-1CFFC0BAEBDF}"/>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Oval 16">
              <a:extLst>
                <a:ext uri="{FF2B5EF4-FFF2-40B4-BE49-F238E27FC236}">
                  <a16:creationId xmlns:a16="http://schemas.microsoft.com/office/drawing/2014/main" id="{33025DD8-AFB9-10B6-DDE8-D2282F9E5CE3}"/>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8" name="Freeform 17">
            <a:extLst>
              <a:ext uri="{FF2B5EF4-FFF2-40B4-BE49-F238E27FC236}">
                <a16:creationId xmlns:a16="http://schemas.microsoft.com/office/drawing/2014/main" id="{4F0D81A6-FA21-21F6-FF6F-EFBBD913E859}"/>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6" name="Slide Number Placeholder 5"/>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038421"/>
            <a:ext cx="2628900" cy="5138542"/>
          </a:xfrm>
        </p:spPr>
        <p:txBody>
          <a:bodyPr vert="eaVert">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a:xfrm>
            <a:off x="838200" y="1038421"/>
            <a:ext cx="7734300" cy="51385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64986-AD58-F748-BD5B-19DAFB14C4B2}" type="datetime3">
              <a:rPr lang="en-US" smtClean="0"/>
              <a:t>5 February 2025</a:t>
            </a:fld>
            <a:endParaRPr lang="en-US" dirty="0"/>
          </a:p>
        </p:txBody>
      </p:sp>
      <p:sp>
        <p:nvSpPr>
          <p:cNvPr id="5" name="Footer Placeholder 4"/>
          <p:cNvSpPr>
            <a:spLocks noGrp="1"/>
          </p:cNvSpPr>
          <p:nvPr>
            <p:ph type="ftr" sz="quarter" idx="11"/>
          </p:nvPr>
        </p:nvSpPr>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9C7F3936-136F-C194-2C47-66CE68C8B563}"/>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0EAECB53-429D-BB1E-41F9-39259E111926}"/>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B302EFEB-91F7-F4A9-6DC7-57C29D79F9F9}"/>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48202369-F8E5-A40E-96BF-5D9E8B5F1F16}"/>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548153D4-0D7E-5E40-CC29-BA0D3438A6E0}"/>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25D12D13-7CA6-581B-369D-0786B7CDA747}"/>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C7D78A2B-7E0F-7276-F0FD-6896232239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774A90A5-5FD0-9383-6265-C82BA61F99A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5" name="Group 14">
            <a:extLst>
              <a:ext uri="{FF2B5EF4-FFF2-40B4-BE49-F238E27FC236}">
                <a16:creationId xmlns:a16="http://schemas.microsoft.com/office/drawing/2014/main" id="{44949A0B-E506-5DE7-2A23-C2CA5436DE0A}"/>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6" name="Oval 15">
              <a:extLst>
                <a:ext uri="{FF2B5EF4-FFF2-40B4-BE49-F238E27FC236}">
                  <a16:creationId xmlns:a16="http://schemas.microsoft.com/office/drawing/2014/main" id="{FD395D56-A0D5-B2F3-8B05-9F07E63BF0C4}"/>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Oval 16">
              <a:extLst>
                <a:ext uri="{FF2B5EF4-FFF2-40B4-BE49-F238E27FC236}">
                  <a16:creationId xmlns:a16="http://schemas.microsoft.com/office/drawing/2014/main" id="{7BF5558D-A677-95F7-5700-2D1E71FBD838}"/>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8" name="Freeform 17">
            <a:extLst>
              <a:ext uri="{FF2B5EF4-FFF2-40B4-BE49-F238E27FC236}">
                <a16:creationId xmlns:a16="http://schemas.microsoft.com/office/drawing/2014/main" id="{A797F9EA-0DAE-4EA8-F91E-D25EC18E94F5}"/>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6" name="Slide Number Placeholder 5"/>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36403" y="6356350"/>
            <a:ext cx="2743200" cy="365125"/>
          </a:xfrm>
        </p:spPr>
        <p:txBody>
          <a:bodyPr/>
          <a:lstStyle/>
          <a:p>
            <a:fld id="{ACF17CAC-8297-FC4A-82FA-F61255D7A70E}" type="datetime3">
              <a:rPr lang="en-US" smtClean="0"/>
              <a:t>5 February 2025</a:t>
            </a:fld>
            <a:endParaRPr lang="en-US" dirty="0"/>
          </a:p>
        </p:txBody>
      </p:sp>
      <p:sp>
        <p:nvSpPr>
          <p:cNvPr id="5" name="Footer Placeholder 4"/>
          <p:cNvSpPr>
            <a:spLocks noGrp="1"/>
          </p:cNvSpPr>
          <p:nvPr>
            <p:ph type="ftr" sz="quarter" idx="11"/>
          </p:nvPr>
        </p:nvSpPr>
        <p:spPr>
          <a:xfrm>
            <a:off x="7232650"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E742C0F1-5644-4389-360B-5397956CD38A}"/>
              </a:ext>
            </a:extLst>
          </p:cNvPr>
          <p:cNvSpPr/>
          <p:nvPr userDrawn="1"/>
        </p:nvSpPr>
        <p:spPr>
          <a:xfrm>
            <a:off x="-24143" y="0"/>
            <a:ext cx="4056393" cy="6858000"/>
          </a:xfrm>
          <a:prstGeom prst="rect">
            <a:avLst/>
          </a:prstGeom>
          <a:gradFill>
            <a:gsLst>
              <a:gs pos="0">
                <a:srgbClr val="38EF7D"/>
              </a:gs>
              <a:gs pos="100000">
                <a:srgbClr val="11998E"/>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471B0644-6BE5-3A17-CB9E-03CC0ADBCAC3}"/>
              </a:ext>
            </a:extLst>
          </p:cNvPr>
          <p:cNvSpPr/>
          <p:nvPr userDrawn="1"/>
        </p:nvSpPr>
        <p:spPr>
          <a:xfrm flipV="1">
            <a:off x="-31247" y="0"/>
            <a:ext cx="1804783"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1CABA6-14B3-43D2-ED89-BD749E5AF92A}"/>
              </a:ext>
            </a:extLst>
          </p:cNvPr>
          <p:cNvSpPr txBox="1"/>
          <p:nvPr userDrawn="1"/>
        </p:nvSpPr>
        <p:spPr>
          <a:xfrm rot="16200000">
            <a:off x="-1800908" y="4465666"/>
            <a:ext cx="4173065" cy="338554"/>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2" name="Group 11">
            <a:extLst>
              <a:ext uri="{FF2B5EF4-FFF2-40B4-BE49-F238E27FC236}">
                <a16:creationId xmlns:a16="http://schemas.microsoft.com/office/drawing/2014/main" id="{F6CA6459-D804-2D1E-9BE6-04D9777C2161}"/>
              </a:ext>
            </a:extLst>
          </p:cNvPr>
          <p:cNvGrpSpPr/>
          <p:nvPr userDrawn="1"/>
        </p:nvGrpSpPr>
        <p:grpSpPr>
          <a:xfrm>
            <a:off x="4479985" y="131938"/>
            <a:ext cx="3232030" cy="768394"/>
            <a:chOff x="4280055" y="84406"/>
            <a:chExt cx="3631889" cy="863458"/>
          </a:xfrm>
        </p:grpSpPr>
        <p:sp>
          <p:nvSpPr>
            <p:cNvPr id="13" name="Rounded Rectangle 12">
              <a:extLst>
                <a:ext uri="{FF2B5EF4-FFF2-40B4-BE49-F238E27FC236}">
                  <a16:creationId xmlns:a16="http://schemas.microsoft.com/office/drawing/2014/main" id="{55D6C41E-6B27-7E5A-648B-DD401B12DFC5}"/>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ounded Rectangle 13">
              <a:extLst>
                <a:ext uri="{FF2B5EF4-FFF2-40B4-BE49-F238E27FC236}">
                  <a16:creationId xmlns:a16="http://schemas.microsoft.com/office/drawing/2014/main" id="{B567EB7E-D89E-FE6D-1F1D-A9C48547288A}"/>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5" name="Picture 14" descr="Icon&#10;&#10;Description automatically generated with medium confidence">
              <a:extLst>
                <a:ext uri="{FF2B5EF4-FFF2-40B4-BE49-F238E27FC236}">
                  <a16:creationId xmlns:a16="http://schemas.microsoft.com/office/drawing/2014/main" id="{49BDC9CC-F359-3B37-10BB-43B88207358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6" name="Picture 15" descr="A picture containing clipart, vector graphics&#10;&#10;Description automatically generated">
              <a:extLst>
                <a:ext uri="{FF2B5EF4-FFF2-40B4-BE49-F238E27FC236}">
                  <a16:creationId xmlns:a16="http://schemas.microsoft.com/office/drawing/2014/main" id="{D9063C0E-6124-70AB-5990-6A8D28B5DA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8" name="Group 17">
            <a:extLst>
              <a:ext uri="{FF2B5EF4-FFF2-40B4-BE49-F238E27FC236}">
                <a16:creationId xmlns:a16="http://schemas.microsoft.com/office/drawing/2014/main" id="{7B48FC94-0045-6DC4-777D-4F5E40C1D399}"/>
              </a:ext>
            </a:extLst>
          </p:cNvPr>
          <p:cNvGrpSpPr/>
          <p:nvPr userDrawn="1"/>
        </p:nvGrpSpPr>
        <p:grpSpPr>
          <a:xfrm>
            <a:off x="11508226" y="243069"/>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9" name="Oval 18">
              <a:extLst>
                <a:ext uri="{FF2B5EF4-FFF2-40B4-BE49-F238E27FC236}">
                  <a16:creationId xmlns:a16="http://schemas.microsoft.com/office/drawing/2014/main" id="{19120F02-27FC-FEC5-707D-FDA64409C1B6}"/>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73BF5235-1626-C61A-115C-C67CC9015074}"/>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p:ph type="sldNum" sz="quarter" idx="12"/>
          </p:nvPr>
        </p:nvSpPr>
        <p:spPr>
          <a:xfrm>
            <a:off x="10409692" y="332284"/>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2" name="Rounded Rectangle 21">
            <a:extLst>
              <a:ext uri="{FF2B5EF4-FFF2-40B4-BE49-F238E27FC236}">
                <a16:creationId xmlns:a16="http://schemas.microsoft.com/office/drawing/2014/main" id="{AA5FA796-6DE2-7146-15EE-C9B175F7F587}"/>
              </a:ext>
            </a:extLst>
          </p:cNvPr>
          <p:cNvSpPr/>
          <p:nvPr userDrawn="1"/>
        </p:nvSpPr>
        <p:spPr>
          <a:xfrm>
            <a:off x="1136821" y="1450428"/>
            <a:ext cx="10210628" cy="4289654"/>
          </a:xfrm>
          <a:prstGeom prst="roundRect">
            <a:avLst>
              <a:gd name="adj" fmla="val 2701"/>
            </a:avLst>
          </a:prstGeom>
          <a:blipFill>
            <a:blip r:embed="rId5"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Rounded Rectangle 22">
            <a:extLst>
              <a:ext uri="{FF2B5EF4-FFF2-40B4-BE49-F238E27FC236}">
                <a16:creationId xmlns:a16="http://schemas.microsoft.com/office/drawing/2014/main" id="{2388E92E-709B-64D5-4BEC-56AE8C45F3A5}"/>
              </a:ext>
            </a:extLst>
          </p:cNvPr>
          <p:cNvSpPr/>
          <p:nvPr userDrawn="1"/>
        </p:nvSpPr>
        <p:spPr>
          <a:xfrm>
            <a:off x="1136821" y="1450428"/>
            <a:ext cx="10210628" cy="4289654"/>
          </a:xfrm>
          <a:prstGeom prst="roundRect">
            <a:avLst>
              <a:gd name="adj" fmla="val 2701"/>
            </a:avLst>
          </a:prstGeom>
          <a:gradFill>
            <a:gsLst>
              <a:gs pos="0">
                <a:srgbClr val="38EF7D">
                  <a:alpha val="40000"/>
                </a:srgbClr>
              </a:gs>
              <a:gs pos="100000">
                <a:srgbClr val="11998E">
                  <a:alpha val="4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itle 1"/>
          <p:cNvSpPr>
            <a:spLocks noGrp="1"/>
          </p:cNvSpPr>
          <p:nvPr>
            <p:ph type="title"/>
          </p:nvPr>
        </p:nvSpPr>
        <p:spPr>
          <a:xfrm>
            <a:off x="1653362" y="2425382"/>
            <a:ext cx="9177548" cy="1505953"/>
          </a:xfrm>
          <a:prstGeom prst="rect">
            <a:avLst/>
          </a:prstGeom>
          <a:noFill/>
          <a:ln w="12700">
            <a:noFill/>
          </a:ln>
          <a:effectLst/>
        </p:spPr>
        <p:txBody>
          <a:bodyPr anchor="ctr">
            <a:normAutofit/>
          </a:bodyPr>
          <a:lstStyle>
            <a:lvl1pPr>
              <a:defRPr sz="54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653362" y="4108231"/>
            <a:ext cx="5564835" cy="741925"/>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Content Placeholder 24">
            <a:extLst>
              <a:ext uri="{FF2B5EF4-FFF2-40B4-BE49-F238E27FC236}">
                <a16:creationId xmlns:a16="http://schemas.microsoft.com/office/drawing/2014/main" id="{4340540A-BFD6-C001-24D2-E0A446DCF919}"/>
              </a:ext>
            </a:extLst>
          </p:cNvPr>
          <p:cNvSpPr>
            <a:spLocks noGrp="1"/>
          </p:cNvSpPr>
          <p:nvPr>
            <p:ph sz="quarter" idx="13" hasCustomPrompt="1"/>
          </p:nvPr>
        </p:nvSpPr>
        <p:spPr>
          <a:xfrm>
            <a:off x="1653362" y="561276"/>
            <a:ext cx="2052637" cy="1785937"/>
          </a:xfrm>
        </p:spPr>
        <p:txBody>
          <a:bodyPr>
            <a:noAutofit/>
          </a:bodyPr>
          <a:lstStyle>
            <a:lvl1pPr marL="0" indent="0">
              <a:buNone/>
              <a:defRPr sz="11500" b="1">
                <a:solidFill>
                  <a:schemeClr val="bg1">
                    <a:alpha val="65236"/>
                  </a:schemeClr>
                </a:solidFill>
                <a:effectLst>
                  <a:outerShdw blurRad="63500" sx="102000" sy="102000" algn="ctr" rotWithShape="0">
                    <a:prstClr val="black">
                      <a:alpha val="40000"/>
                    </a:prstClr>
                  </a:outerShdw>
                </a:effectLst>
              </a:defRPr>
            </a:lvl1pPr>
          </a:lstStyle>
          <a:p>
            <a:pPr lvl="0"/>
            <a:r>
              <a:rPr lang="en-VN" dirty="0"/>
              <a:t>01</a:t>
            </a:r>
          </a:p>
        </p:txBody>
      </p:sp>
      <p:sp>
        <p:nvSpPr>
          <p:cNvPr id="10" name="Freeform 9">
            <a:extLst>
              <a:ext uri="{FF2B5EF4-FFF2-40B4-BE49-F238E27FC236}">
                <a16:creationId xmlns:a16="http://schemas.microsoft.com/office/drawing/2014/main" id="{3801A917-2F30-C5E0-9749-96D2AA3258C3}"/>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5 February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555042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5 February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294280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5 February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3144348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5 February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411037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5 February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1221615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898975"/>
            <a:ext cx="10980000" cy="841231"/>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616856" y="2006210"/>
            <a:ext cx="5310000" cy="417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76000" y="2006210"/>
            <a:ext cx="5310000" cy="417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4E05FC-80DB-0148-874D-D86DE9D2ADC5}" type="datetime3">
              <a:rPr lang="en-US" smtClean="0"/>
              <a:t>5 February 2025</a:t>
            </a:fld>
            <a:endParaRPr lang="en-US" dirty="0"/>
          </a:p>
        </p:txBody>
      </p:sp>
      <p:sp>
        <p:nvSpPr>
          <p:cNvPr id="6" name="Footer Placeholder 5"/>
          <p:cNvSpPr>
            <a:spLocks noGrp="1"/>
          </p:cNvSpPr>
          <p:nvPr>
            <p:ph type="ftr" sz="quarter" idx="11"/>
          </p:nvPr>
        </p:nvSpPr>
        <p:spPr/>
        <p:txBody>
          <a:bodyPr/>
          <a:lstStyle/>
          <a:p>
            <a:r>
              <a:rPr lang="en-US"/>
              <a:t>Copyrights 2024 CE-UIT. All Rights Reserved.</a:t>
            </a:r>
            <a:endParaRPr lang="en-US" dirty="0"/>
          </a:p>
        </p:txBody>
      </p:sp>
      <p:sp>
        <p:nvSpPr>
          <p:cNvPr id="8" name="Rectangle 7">
            <a:extLst>
              <a:ext uri="{FF2B5EF4-FFF2-40B4-BE49-F238E27FC236}">
                <a16:creationId xmlns:a16="http://schemas.microsoft.com/office/drawing/2014/main" id="{555501B7-06E2-F246-2BAD-EAF23122D87C}"/>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22FA2C82-F7CF-516D-BCFE-BD30ECC9EA5A}"/>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11B8F8FF-3914-88F4-7096-A2992F1DABC0}"/>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1" name="Group 10">
            <a:extLst>
              <a:ext uri="{FF2B5EF4-FFF2-40B4-BE49-F238E27FC236}">
                <a16:creationId xmlns:a16="http://schemas.microsoft.com/office/drawing/2014/main" id="{279A1157-FF7F-7C1B-C247-077067BBC028}"/>
              </a:ext>
            </a:extLst>
          </p:cNvPr>
          <p:cNvGrpSpPr/>
          <p:nvPr userDrawn="1"/>
        </p:nvGrpSpPr>
        <p:grpSpPr>
          <a:xfrm>
            <a:off x="4479985" y="241694"/>
            <a:ext cx="3232030" cy="768394"/>
            <a:chOff x="4280055" y="84406"/>
            <a:chExt cx="3631889" cy="863458"/>
          </a:xfrm>
        </p:grpSpPr>
        <p:sp>
          <p:nvSpPr>
            <p:cNvPr id="12" name="Rounded Rectangle 11">
              <a:extLst>
                <a:ext uri="{FF2B5EF4-FFF2-40B4-BE49-F238E27FC236}">
                  <a16:creationId xmlns:a16="http://schemas.microsoft.com/office/drawing/2014/main" id="{87F4C074-B87D-1D6E-559E-9B5F5A6D59D5}"/>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051A38B1-9970-6D8A-99F0-1519F63F8C21}"/>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4" name="Picture 13" descr="Icon&#10;&#10;Description automatically generated with medium confidence">
              <a:extLst>
                <a:ext uri="{FF2B5EF4-FFF2-40B4-BE49-F238E27FC236}">
                  <a16:creationId xmlns:a16="http://schemas.microsoft.com/office/drawing/2014/main" id="{CDAB1087-5677-0CD0-2E97-0AC0475A5D4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5" name="Picture 14" descr="A picture containing clipart, vector graphics&#10;&#10;Description automatically generated">
              <a:extLst>
                <a:ext uri="{FF2B5EF4-FFF2-40B4-BE49-F238E27FC236}">
                  <a16:creationId xmlns:a16="http://schemas.microsoft.com/office/drawing/2014/main" id="{75F57DD9-9F2F-64B5-ABD6-42254D27DA8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6" name="Group 15">
            <a:extLst>
              <a:ext uri="{FF2B5EF4-FFF2-40B4-BE49-F238E27FC236}">
                <a16:creationId xmlns:a16="http://schemas.microsoft.com/office/drawing/2014/main" id="{D4EDAAF6-0642-D0AC-8393-BCA7C5A21D37}"/>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7" name="Oval 16">
              <a:extLst>
                <a:ext uri="{FF2B5EF4-FFF2-40B4-BE49-F238E27FC236}">
                  <a16:creationId xmlns:a16="http://schemas.microsoft.com/office/drawing/2014/main" id="{1D9D6F2C-9702-AFF6-0F7A-DB2E2C1FF67A}"/>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FFED086E-27AD-496B-CF1A-0F2B00E50490}"/>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9" name="Freeform 18">
            <a:extLst>
              <a:ext uri="{FF2B5EF4-FFF2-40B4-BE49-F238E27FC236}">
                <a16:creationId xmlns:a16="http://schemas.microsoft.com/office/drawing/2014/main" id="{C849CBBA-8A36-61D9-7C3A-A5B8C98344BA}"/>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7" name="Slide Number Placeholder 6"/>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6000" y="891895"/>
            <a:ext cx="10980000" cy="989289"/>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606001" y="1992588"/>
            <a:ext cx="5310000" cy="643036"/>
          </a:xfrm>
        </p:spPr>
        <p:txBody>
          <a:bodyPr anchor="ctr"/>
          <a:lstStyle>
            <a:lvl1pPr marL="0" indent="0">
              <a:buNone/>
              <a:defRPr sz="2400" b="1">
                <a:gradFill flip="none" rotWithShape="1">
                  <a:gsLst>
                    <a:gs pos="0">
                      <a:schemeClr val="accent6"/>
                    </a:gs>
                    <a:gs pos="100000">
                      <a:schemeClr val="accent5"/>
                    </a:gs>
                  </a:gsLst>
                  <a:lin ang="2700000" scaled="1"/>
                  <a:tileRect/>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6001" y="2747028"/>
            <a:ext cx="5310000" cy="34426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76000" y="1992588"/>
            <a:ext cx="5310000" cy="643036"/>
          </a:xfrm>
        </p:spPr>
        <p:txBody>
          <a:bodyPr anchor="ctr">
            <a:normAutofit/>
          </a:bodyPr>
          <a:lstStyle>
            <a:lvl1pPr marL="0" indent="0">
              <a:buNone/>
              <a:defRPr lang="en-US" sz="2400" b="1" kern="1200" dirty="0">
                <a:gradFill flip="none" rotWithShape="1">
                  <a:gsLst>
                    <a:gs pos="0">
                      <a:schemeClr val="accent6"/>
                    </a:gs>
                    <a:gs pos="100000">
                      <a:schemeClr val="accent5"/>
                    </a:gs>
                  </a:gsLst>
                  <a:lin ang="2700000" scaled="1"/>
                  <a:tileRect/>
                </a:gra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6" name="Content Placeholder 5"/>
          <p:cNvSpPr>
            <a:spLocks noGrp="1"/>
          </p:cNvSpPr>
          <p:nvPr>
            <p:ph sz="quarter" idx="4"/>
          </p:nvPr>
        </p:nvSpPr>
        <p:spPr>
          <a:xfrm>
            <a:off x="6276000" y="2747028"/>
            <a:ext cx="5310000" cy="34426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A5D97B-A544-724E-B7AA-E954CECFEC59}" type="datetime3">
              <a:rPr lang="en-US" smtClean="0"/>
              <a:t>5 February 2025</a:t>
            </a:fld>
            <a:endParaRPr lang="en-US" dirty="0"/>
          </a:p>
        </p:txBody>
      </p:sp>
      <p:sp>
        <p:nvSpPr>
          <p:cNvPr id="8" name="Footer Placeholder 7"/>
          <p:cNvSpPr>
            <a:spLocks noGrp="1"/>
          </p:cNvSpPr>
          <p:nvPr>
            <p:ph type="ftr" sz="quarter" idx="11"/>
          </p:nvPr>
        </p:nvSpPr>
        <p:spPr/>
        <p:txBody>
          <a:bodyPr/>
          <a:lstStyle/>
          <a:p>
            <a:r>
              <a:rPr lang="en-US"/>
              <a:t>Copyrights 2024 CE-UIT. All Rights Reserved.</a:t>
            </a:r>
            <a:endParaRPr lang="en-US" dirty="0"/>
          </a:p>
        </p:txBody>
      </p:sp>
      <p:sp>
        <p:nvSpPr>
          <p:cNvPr id="10" name="Rectangle 9">
            <a:extLst>
              <a:ext uri="{FF2B5EF4-FFF2-40B4-BE49-F238E27FC236}">
                <a16:creationId xmlns:a16="http://schemas.microsoft.com/office/drawing/2014/main" id="{59F7C7FE-91AA-777B-FCF1-8DFE0AC663E2}"/>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8A62D67D-95A8-A852-CF14-572C6CE00ED0}"/>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6971CB91-0E23-8BF0-4ADC-5082D6650DF4}"/>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3" name="Group 12">
            <a:extLst>
              <a:ext uri="{FF2B5EF4-FFF2-40B4-BE49-F238E27FC236}">
                <a16:creationId xmlns:a16="http://schemas.microsoft.com/office/drawing/2014/main" id="{5AAD86C4-FCFD-9291-27AD-78AEB135B122}"/>
              </a:ext>
            </a:extLst>
          </p:cNvPr>
          <p:cNvGrpSpPr/>
          <p:nvPr userDrawn="1"/>
        </p:nvGrpSpPr>
        <p:grpSpPr>
          <a:xfrm>
            <a:off x="4479985" y="241694"/>
            <a:ext cx="3232030" cy="768394"/>
            <a:chOff x="4280055" y="84406"/>
            <a:chExt cx="3631889" cy="863458"/>
          </a:xfrm>
        </p:grpSpPr>
        <p:sp>
          <p:nvSpPr>
            <p:cNvPr id="14" name="Rounded Rectangle 13">
              <a:extLst>
                <a:ext uri="{FF2B5EF4-FFF2-40B4-BE49-F238E27FC236}">
                  <a16:creationId xmlns:a16="http://schemas.microsoft.com/office/drawing/2014/main" id="{1CF0A3C9-A5C5-7885-0000-B445E4181054}"/>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ounded Rectangle 14">
              <a:extLst>
                <a:ext uri="{FF2B5EF4-FFF2-40B4-BE49-F238E27FC236}">
                  <a16:creationId xmlns:a16="http://schemas.microsoft.com/office/drawing/2014/main" id="{2A842F66-7AA0-4602-5FF9-D5131812A65A}"/>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6" name="Picture 15" descr="Icon&#10;&#10;Description automatically generated with medium confidence">
              <a:extLst>
                <a:ext uri="{FF2B5EF4-FFF2-40B4-BE49-F238E27FC236}">
                  <a16:creationId xmlns:a16="http://schemas.microsoft.com/office/drawing/2014/main" id="{B096FE08-51CC-1D46-80F1-45BD3824B12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7" name="Picture 16" descr="A picture containing clipart, vector graphics&#10;&#10;Description automatically generated">
              <a:extLst>
                <a:ext uri="{FF2B5EF4-FFF2-40B4-BE49-F238E27FC236}">
                  <a16:creationId xmlns:a16="http://schemas.microsoft.com/office/drawing/2014/main" id="{49B7CFC8-73D7-D65B-98B9-1026DEA312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8" name="Group 17">
            <a:extLst>
              <a:ext uri="{FF2B5EF4-FFF2-40B4-BE49-F238E27FC236}">
                <a16:creationId xmlns:a16="http://schemas.microsoft.com/office/drawing/2014/main" id="{3A207177-F45D-1E4B-327B-7ADB21C03E0D}"/>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9" name="Oval 18">
              <a:extLst>
                <a:ext uri="{FF2B5EF4-FFF2-40B4-BE49-F238E27FC236}">
                  <a16:creationId xmlns:a16="http://schemas.microsoft.com/office/drawing/2014/main" id="{B944A9A0-279D-4287-22A6-B50BEFA9D41A}"/>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759E2F26-1088-5258-841C-AB0BAAE822E4}"/>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21" name="Freeform 20">
            <a:extLst>
              <a:ext uri="{FF2B5EF4-FFF2-40B4-BE49-F238E27FC236}">
                <a16:creationId xmlns:a16="http://schemas.microsoft.com/office/drawing/2014/main" id="{E418F7BB-B3EC-2462-55FF-B70CB9656121}"/>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9" name="Slide Number Placeholder 8"/>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9Slide.vn - 2019">
            <a:extLst>
              <a:ext uri="{FF2B5EF4-FFF2-40B4-BE49-F238E27FC236}">
                <a16:creationId xmlns:a16="http://schemas.microsoft.com/office/drawing/2014/main" id="{2E2EF8C9-F38D-9516-1D87-18E6996ECB8C}"/>
              </a:ext>
            </a:extLst>
          </p:cNvPr>
          <p:cNvSpPr txBox="1"/>
          <p:nvPr userDrawn="1"/>
        </p:nvSpPr>
        <p:spPr>
          <a:xfrm>
            <a:off x="0" y="-1543110"/>
            <a:ext cx="12192000" cy="400110"/>
          </a:xfrm>
          <a:prstGeom prst="rect">
            <a:avLst/>
          </a:prstGeom>
          <a:noFill/>
        </p:spPr>
        <p:txBody>
          <a:bodyPr vert="horz" rtlCol="0">
            <a:spAutoFit/>
          </a:bodyPr>
          <a:lstStyle/>
          <a:p>
            <a:pPr algn="ctr"/>
            <a:r>
              <a:rPr lang="en-US" sz="2000">
                <a:solidFill>
                  <a:srgbClr val="C3C3C3"/>
                </a:solidFill>
              </a:rPr>
              <a:t>www.9slide.vn</a:t>
            </a:r>
            <a:endParaRPr lang="en-VN" sz="2000">
              <a:solidFill>
                <a:srgbClr val="C3C3C3"/>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7EE0CA-0453-9B47-838C-B39080F57770}" type="datetime3">
              <a:rPr lang="en-US" smtClean="0"/>
              <a:t>5 February 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Copyrights 2024 CE-UIT. All Rights Reserved.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19" name="Freeform 18">
            <a:extLst>
              <a:ext uri="{FF2B5EF4-FFF2-40B4-BE49-F238E27FC236}">
                <a16:creationId xmlns:a16="http://schemas.microsoft.com/office/drawing/2014/main" id="{F631ED36-F92A-CE11-0084-292D548DE0CF}"/>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4" r:id="rId4"/>
    <p:sldLayoutId id="2147483663" r:id="rId5"/>
    <p:sldLayoutId id="2147483662" r:id="rId6"/>
    <p:sldLayoutId id="2147483661" r:id="rId7"/>
    <p:sldLayoutId id="2147483652" r:id="rId8"/>
    <p:sldLayoutId id="2147483653" r:id="rId9"/>
    <p:sldLayoutId id="2147483654" r:id="rId10"/>
    <p:sldLayoutId id="2147483655" r:id="rId11"/>
    <p:sldLayoutId id="2147483666" r:id="rId12"/>
    <p:sldLayoutId id="2147483665" r:id="rId13"/>
    <p:sldLayoutId id="2147483656" r:id="rId14"/>
    <p:sldLayoutId id="2147483657" r:id="rId15"/>
    <p:sldLayoutId id="2147483658" r:id="rId16"/>
    <p:sldLayoutId id="2147483659"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www.thegioiic.com/goouuu-esp32-module-thu-phat-wifi-bluetooth"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29C4-99A1-6E4F-4374-1D5CEAAC48DD}"/>
              </a:ext>
            </a:extLst>
          </p:cNvPr>
          <p:cNvSpPr>
            <a:spLocks noGrp="1"/>
          </p:cNvSpPr>
          <p:nvPr>
            <p:ph type="ctrTitle"/>
          </p:nvPr>
        </p:nvSpPr>
        <p:spPr>
          <a:xfrm>
            <a:off x="1524000" y="1591081"/>
            <a:ext cx="9144000" cy="1837919"/>
          </a:xfrm>
        </p:spPr>
        <p:txBody>
          <a:bodyPr>
            <a:normAutofit fontScale="90000"/>
          </a:bodyPr>
          <a:lstStyle/>
          <a:p>
            <a:r>
              <a:rPr lang="en-US" sz="4800" dirty="0"/>
              <a:t>MÔ HÌNH GIÁM SÁT VÀ DỰ BÁO LƯỢNG MƯA KHU VỰC CÁC TỈNH BẮC TRUNG BỘ</a:t>
            </a:r>
            <a:endParaRPr lang="en-VN" sz="4800" dirty="0"/>
          </a:p>
        </p:txBody>
      </p:sp>
      <p:sp>
        <p:nvSpPr>
          <p:cNvPr id="3" name="Text Placeholder 2">
            <a:extLst>
              <a:ext uri="{FF2B5EF4-FFF2-40B4-BE49-F238E27FC236}">
                <a16:creationId xmlns:a16="http://schemas.microsoft.com/office/drawing/2014/main" id="{14CE0914-A039-5855-B5C6-C4237FEC9CD1}"/>
              </a:ext>
            </a:extLst>
          </p:cNvPr>
          <p:cNvSpPr>
            <a:spLocks noGrp="1"/>
          </p:cNvSpPr>
          <p:nvPr>
            <p:ph type="body" sz="quarter" idx="14"/>
          </p:nvPr>
        </p:nvSpPr>
        <p:spPr>
          <a:xfrm>
            <a:off x="1524000" y="6005193"/>
            <a:ext cx="9144000" cy="519113"/>
          </a:xfrm>
        </p:spPr>
        <p:txBody>
          <a:bodyPr/>
          <a:lstStyle/>
          <a:p>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 UITs</a:t>
            </a:r>
            <a:endParaRPr lang="en-VN" dirty="0"/>
          </a:p>
        </p:txBody>
      </p:sp>
      <p:sp>
        <p:nvSpPr>
          <p:cNvPr id="4" name="Text Placeholder 3">
            <a:extLst>
              <a:ext uri="{FF2B5EF4-FFF2-40B4-BE49-F238E27FC236}">
                <a16:creationId xmlns:a16="http://schemas.microsoft.com/office/drawing/2014/main" id="{CA21DE20-70D6-DD65-B1D0-08C5B47A043F}"/>
              </a:ext>
            </a:extLst>
          </p:cNvPr>
          <p:cNvSpPr>
            <a:spLocks noGrp="1"/>
          </p:cNvSpPr>
          <p:nvPr>
            <p:ph type="body" sz="quarter" idx="15"/>
          </p:nvPr>
        </p:nvSpPr>
        <p:spPr>
          <a:xfrm>
            <a:off x="3730283" y="1217560"/>
            <a:ext cx="2365717" cy="381000"/>
          </a:xfrm>
        </p:spPr>
        <p:txBody>
          <a:bodyPr/>
          <a:lstStyle/>
          <a:p>
            <a:pPr marL="0" indent="0">
              <a:buNone/>
            </a:pPr>
            <a:r>
              <a:rPr lang="en-VN" sz="1200" dirty="0"/>
              <a:t>KHÓA LUẬN TỐT NGHIỆP</a:t>
            </a:r>
          </a:p>
        </p:txBody>
      </p:sp>
      <p:sp>
        <p:nvSpPr>
          <p:cNvPr id="8" name="TextBox 7">
            <a:extLst>
              <a:ext uri="{FF2B5EF4-FFF2-40B4-BE49-F238E27FC236}">
                <a16:creationId xmlns:a16="http://schemas.microsoft.com/office/drawing/2014/main" id="{401E99C6-9F71-2563-42D3-79554AE1E10D}"/>
              </a:ext>
            </a:extLst>
          </p:cNvPr>
          <p:cNvSpPr txBox="1"/>
          <p:nvPr/>
        </p:nvSpPr>
        <p:spPr>
          <a:xfrm>
            <a:off x="1524000" y="3681350"/>
            <a:ext cx="9144000" cy="1079526"/>
          </a:xfrm>
          <a:prstGeom prst="rect">
            <a:avLst/>
          </a:prstGeom>
          <a:noFill/>
        </p:spPr>
        <p:txBody>
          <a:bodyPr wrap="square" rtlCol="0">
            <a:spAutoFit/>
          </a:bodyPr>
          <a:lstStyle/>
          <a:p>
            <a:pPr algn="l">
              <a:lnSpc>
                <a:spcPct val="130000"/>
              </a:lnSpc>
              <a:spcBef>
                <a:spcPts val="300"/>
              </a:spcBef>
              <a:spcAft>
                <a:spcPts val="300"/>
              </a:spcAft>
            </a:pPr>
            <a:r>
              <a:rPr lang="en-VN" sz="2400" b="1" dirty="0">
                <a:solidFill>
                  <a:schemeClr val="accent4"/>
                </a:solidFill>
              </a:rPr>
              <a:t>GVHD: </a:t>
            </a:r>
            <a:r>
              <a:rPr lang="en-US" sz="2400" b="1" dirty="0">
                <a:solidFill>
                  <a:schemeClr val="accent4"/>
                </a:solidFill>
              </a:rPr>
              <a:t>TS. ĐOÀN DUY</a:t>
            </a:r>
            <a:endParaRPr lang="en-VN" sz="2400" b="1" dirty="0">
              <a:solidFill>
                <a:schemeClr val="accent4"/>
              </a:solidFill>
            </a:endParaRPr>
          </a:p>
          <a:p>
            <a:pPr marL="342900" indent="-342900" algn="l">
              <a:lnSpc>
                <a:spcPct val="130000"/>
              </a:lnSpc>
              <a:spcBef>
                <a:spcPts val="300"/>
              </a:spcBef>
              <a:spcAft>
                <a:spcPts val="300"/>
              </a:spcAft>
              <a:buFont typeface="Arial" panose="020B0604020202020204" pitchFamily="34" charset="0"/>
              <a:buChar char="•"/>
              <a:tabLst>
                <a:tab pos="5019675" algn="l"/>
              </a:tabLst>
            </a:pPr>
            <a:r>
              <a:rPr lang="en-US" sz="2400" b="1" dirty="0" err="1"/>
              <a:t>Nguyễn</a:t>
            </a:r>
            <a:r>
              <a:rPr lang="en-US" sz="2400" b="1" dirty="0"/>
              <a:t> </a:t>
            </a:r>
            <a:r>
              <a:rPr lang="en-US" sz="2400" b="1" dirty="0" err="1"/>
              <a:t>Tiến</a:t>
            </a:r>
            <a:r>
              <a:rPr lang="en-US" sz="2400" b="1" dirty="0"/>
              <a:t> </a:t>
            </a:r>
            <a:r>
              <a:rPr lang="en-US" sz="2400" b="1" dirty="0" err="1"/>
              <a:t>Toàn</a:t>
            </a:r>
            <a:r>
              <a:rPr lang="en-VN" sz="2400" dirty="0"/>
              <a:t>	</a:t>
            </a:r>
            <a:r>
              <a:rPr lang="en-US" sz="2400" dirty="0"/>
              <a:t>21521548</a:t>
            </a:r>
            <a:endParaRPr lang="en-VN" sz="2400" dirty="0"/>
          </a:p>
        </p:txBody>
      </p:sp>
    </p:spTree>
    <p:extLst>
      <p:ext uri="{BB962C8B-B14F-4D97-AF65-F5344CB8AC3E}">
        <p14:creationId xmlns:p14="http://schemas.microsoft.com/office/powerpoint/2010/main" val="2052702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2. Giải pháp đề xuất của đề tài</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normAutofit/>
          </a:bodyPr>
          <a:lstStyle/>
          <a:p>
            <a:r>
              <a:rPr lang="en-US" dirty="0"/>
              <a:t>Data collection:</a:t>
            </a:r>
          </a:p>
          <a:p>
            <a:pPr lvl="1"/>
            <a:r>
              <a:rPr lang="en-US" dirty="0" err="1"/>
              <a:t>Dữ</a:t>
            </a:r>
            <a:r>
              <a:rPr lang="en-US" dirty="0"/>
              <a:t> </a:t>
            </a:r>
            <a:r>
              <a:rPr lang="en-US" dirty="0" err="1"/>
              <a:t>liệu</a:t>
            </a:r>
            <a:r>
              <a:rPr lang="en-US" dirty="0"/>
              <a:t> </a:t>
            </a:r>
            <a:r>
              <a:rPr lang="en-US" dirty="0" err="1"/>
              <a:t>cảm</a:t>
            </a:r>
            <a:r>
              <a:rPr lang="en-US" dirty="0"/>
              <a:t> </a:t>
            </a:r>
            <a:r>
              <a:rPr lang="en-US" dirty="0" err="1"/>
              <a:t>biến</a:t>
            </a:r>
            <a:r>
              <a:rPr lang="en-US" dirty="0"/>
              <a:t>.</a:t>
            </a:r>
          </a:p>
          <a:p>
            <a:pPr lvl="1"/>
            <a:r>
              <a:rPr lang="en-US" dirty="0" err="1"/>
              <a:t>Bộ</a:t>
            </a:r>
            <a:r>
              <a:rPr lang="en-US" dirty="0"/>
              <a:t> </a:t>
            </a:r>
            <a:r>
              <a:rPr lang="en-US" dirty="0" err="1"/>
              <a:t>dữ</a:t>
            </a:r>
            <a:r>
              <a:rPr lang="en-US" dirty="0"/>
              <a:t> </a:t>
            </a:r>
            <a:r>
              <a:rPr lang="en-US" dirty="0" err="1"/>
              <a:t>liệu</a:t>
            </a:r>
            <a:r>
              <a:rPr lang="en-US" dirty="0"/>
              <a:t> IFS-ECMWF 	(2010 – 2024).</a:t>
            </a:r>
          </a:p>
          <a:p>
            <a:pPr lvl="1"/>
            <a:r>
              <a:rPr lang="en-US" dirty="0" err="1"/>
              <a:t>Dữ</a:t>
            </a:r>
            <a:r>
              <a:rPr lang="en-US" dirty="0"/>
              <a:t> </a:t>
            </a:r>
            <a:r>
              <a:rPr lang="en-US" dirty="0" err="1"/>
              <a:t>liệu</a:t>
            </a:r>
            <a:r>
              <a:rPr lang="en-US" dirty="0"/>
              <a:t> </a:t>
            </a:r>
            <a:r>
              <a:rPr lang="en-US" dirty="0" err="1"/>
              <a:t>lượng</a:t>
            </a:r>
            <a:r>
              <a:rPr lang="en-US" dirty="0"/>
              <a:t> </a:t>
            </a:r>
            <a:r>
              <a:rPr lang="en-US" dirty="0" err="1"/>
              <a:t>mưa</a:t>
            </a:r>
            <a:r>
              <a:rPr lang="en-US" dirty="0"/>
              <a:t> </a:t>
            </a:r>
            <a:r>
              <a:rPr lang="en-US" dirty="0" err="1"/>
              <a:t>Vrain</a:t>
            </a:r>
            <a:r>
              <a:rPr lang="en-US" dirty="0"/>
              <a:t>	(2021 – 2024).</a:t>
            </a:r>
          </a:p>
          <a:p>
            <a:pPr marL="228600" indent="-228600" algn="l" rtl="0" eaLnBrk="1" latinLnBrk="0" hangingPunct="1">
              <a:lnSpc>
                <a:spcPct val="130000"/>
              </a:lnSpc>
              <a:spcBef>
                <a:spcPts val="300"/>
              </a:spcBef>
              <a:spcAft>
                <a:spcPts val="300"/>
              </a:spcAft>
              <a:buClrTx/>
              <a:buSzPts val="2800"/>
              <a:buFont typeface="Arial" panose="020B0604020202020204" pitchFamily="34" charset="0"/>
              <a:buChar char="•"/>
            </a:pPr>
            <a:r>
              <a:rPr lang="en-US" dirty="0"/>
              <a:t>Sequence Creation:</a:t>
            </a:r>
          </a:p>
          <a:p>
            <a:pPr lvl="1"/>
            <a:r>
              <a:rPr lang="en-US" dirty="0" err="1"/>
              <a:t>Tạo</a:t>
            </a:r>
            <a:r>
              <a:rPr lang="en-US" dirty="0"/>
              <a:t> </a:t>
            </a:r>
            <a:r>
              <a:rPr lang="en-US" dirty="0" err="1"/>
              <a:t>một</a:t>
            </a:r>
            <a:r>
              <a:rPr lang="en-US" dirty="0"/>
              <a:t> </a:t>
            </a:r>
            <a:r>
              <a:rPr lang="en-US" dirty="0" err="1"/>
              <a:t>chuỗi</a:t>
            </a:r>
            <a:r>
              <a:rPr lang="en-US" dirty="0"/>
              <a:t> </a:t>
            </a:r>
            <a:r>
              <a:rPr lang="en-US" dirty="0" err="1"/>
              <a:t>dữ</a:t>
            </a:r>
            <a:r>
              <a:rPr lang="en-US" dirty="0"/>
              <a:t> </a:t>
            </a:r>
            <a:r>
              <a:rPr lang="en-US" dirty="0" err="1"/>
              <a:t>liệu</a:t>
            </a:r>
            <a:r>
              <a:rPr lang="en-US" dirty="0"/>
              <a:t> </a:t>
            </a:r>
            <a:r>
              <a:rPr lang="en-US" dirty="0" err="1"/>
              <a:t>gồm</a:t>
            </a:r>
            <a:r>
              <a:rPr lang="en-US" dirty="0"/>
              <a:t> 24 </a:t>
            </a:r>
            <a:r>
              <a:rPr lang="en-US" dirty="0" err="1"/>
              <a:t>bước</a:t>
            </a:r>
            <a:r>
              <a:rPr lang="en-US" dirty="0"/>
              <a:t>.</a:t>
            </a:r>
          </a:p>
          <a:p>
            <a:pPr lvl="1"/>
            <a:r>
              <a:rPr lang="en-US" dirty="0" err="1"/>
              <a:t>Là</a:t>
            </a:r>
            <a:r>
              <a:rPr lang="en-US" dirty="0"/>
              <a:t> </a:t>
            </a:r>
            <a:r>
              <a:rPr lang="en-US" dirty="0" err="1"/>
              <a:t>đầu</a:t>
            </a:r>
            <a:r>
              <a:rPr lang="en-US" dirty="0"/>
              <a:t> </a:t>
            </a:r>
            <a:r>
              <a:rPr lang="en-US" dirty="0" err="1"/>
              <a:t>vào</a:t>
            </a:r>
            <a:r>
              <a:rPr lang="en-US" dirty="0"/>
              <a:t> </a:t>
            </a:r>
            <a:r>
              <a:rPr lang="en-US" dirty="0" err="1"/>
              <a:t>mạng</a:t>
            </a:r>
            <a:r>
              <a:rPr lang="en-US" dirty="0"/>
              <a:t> </a:t>
            </a:r>
            <a:r>
              <a:rPr lang="en-US" dirty="0" err="1"/>
              <a:t>nơ</a:t>
            </a:r>
            <a:r>
              <a:rPr lang="en-US" dirty="0"/>
              <a:t> </a:t>
            </a:r>
            <a:r>
              <a:rPr lang="en-US" dirty="0" err="1"/>
              <a:t>ron</a:t>
            </a:r>
            <a:r>
              <a:rPr lang="en-US" dirty="0"/>
              <a:t> LSTM.</a:t>
            </a:r>
          </a:p>
          <a:p>
            <a:pPr lvl="1"/>
            <a:endParaRPr lang="en-US" dirty="0"/>
          </a:p>
          <a:p>
            <a:pPr lvl="1"/>
            <a:endParaRPr lang="en-US" dirty="0"/>
          </a:p>
          <a:p>
            <a:pPr lvl="1"/>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3952724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2. Giải pháp đề xuất của đề tài</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vert="horz" lIns="91440" tIns="45720" rIns="91440" bIns="45720" rtlCol="0" anchor="t">
            <a:normAutofit/>
          </a:bodyPr>
          <a:lstStyle/>
          <a:p>
            <a:pPr marL="228600" indent="-228600" algn="l" rtl="0" eaLnBrk="1" latinLnBrk="0" hangingPunct="1">
              <a:lnSpc>
                <a:spcPct val="130000"/>
              </a:lnSpc>
              <a:spcBef>
                <a:spcPts val="300"/>
              </a:spcBef>
              <a:spcAft>
                <a:spcPts val="300"/>
              </a:spcAft>
              <a:buClrTx/>
              <a:buSzPts val="2800"/>
              <a:buFont typeface="Arial" panose="020B0604020202020204" pitchFamily="34" charset="0"/>
              <a:buChar char="•"/>
            </a:pPr>
            <a:r>
              <a:rPr lang="en-US" dirty="0"/>
              <a:t>Log </a:t>
            </a:r>
            <a:r>
              <a:rPr lang="en-US" dirty="0" err="1"/>
              <a:t>Tranformation</a:t>
            </a:r>
            <a:r>
              <a:rPr lang="en-US" dirty="0"/>
              <a:t>:</a:t>
            </a:r>
          </a:p>
          <a:p>
            <a:pPr marL="685800" indent="-228600" algn="l" rtl="0" eaLnBrk="1" latinLnBrk="0" hangingPunct="1">
              <a:lnSpc>
                <a:spcPct val="130000"/>
              </a:lnSpc>
              <a:spcBef>
                <a:spcPts val="300"/>
              </a:spcBef>
              <a:spcAft>
                <a:spcPts val="300"/>
              </a:spcAft>
            </a:pPr>
            <a:r>
              <a:rPr lang="en-US" sz="2400" dirty="0" err="1"/>
              <a:t>Chuyển</a:t>
            </a:r>
            <a:r>
              <a:rPr lang="en-US" sz="2400" dirty="0"/>
              <a:t> </a:t>
            </a:r>
            <a:r>
              <a:rPr lang="en-US" sz="2400" dirty="0" err="1"/>
              <a:t>đổi</a:t>
            </a:r>
            <a:r>
              <a:rPr lang="en-US" sz="2400" dirty="0"/>
              <a:t> </a:t>
            </a:r>
            <a:r>
              <a:rPr lang="en-US" sz="2400" dirty="0" err="1"/>
              <a:t>lượng</a:t>
            </a:r>
            <a:r>
              <a:rPr lang="en-US" sz="2400" dirty="0"/>
              <a:t> </a:t>
            </a:r>
            <a:r>
              <a:rPr lang="en-US" sz="2400" dirty="0" err="1"/>
              <a:t>mưa</a:t>
            </a:r>
            <a:r>
              <a:rPr lang="en-US" sz="2400" dirty="0"/>
              <a:t> </a:t>
            </a:r>
            <a:r>
              <a:rPr lang="en-US" sz="2400" dirty="0" err="1"/>
              <a:t>theo</a:t>
            </a:r>
            <a:r>
              <a:rPr lang="en-US" sz="2400" dirty="0"/>
              <a:t> </a:t>
            </a:r>
            <a:r>
              <a:rPr lang="en-US" sz="2400" dirty="0" err="1"/>
              <a:t>logarit</a:t>
            </a:r>
            <a:endParaRPr lang="en-US" sz="2400" dirty="0"/>
          </a:p>
          <a:p>
            <a:pPr marL="0" indent="0">
              <a:buNone/>
            </a:pPr>
            <a:endParaRPr lang="en-US" dirty="0"/>
          </a:p>
          <a:p>
            <a:r>
              <a:rPr lang="en-US" dirty="0"/>
              <a:t>Data Normalization:</a:t>
            </a:r>
          </a:p>
          <a:p>
            <a:pPr lvl="1"/>
            <a:r>
              <a:rPr lang="en-US" dirty="0" err="1"/>
              <a:t>Phương</a:t>
            </a:r>
            <a:r>
              <a:rPr lang="en-US" dirty="0"/>
              <a:t> </a:t>
            </a:r>
            <a:r>
              <a:rPr lang="en-US" dirty="0" err="1"/>
              <a:t>pháp</a:t>
            </a:r>
            <a:r>
              <a:rPr lang="en-US" dirty="0"/>
              <a:t> Min-Max Scaler.</a:t>
            </a:r>
          </a:p>
          <a:p>
            <a:pPr marL="457200" lvl="1" indent="0">
              <a:buNone/>
            </a:pPr>
            <a:endParaRPr lang="en-US" dirty="0"/>
          </a:p>
          <a:p>
            <a:pPr lvl="1"/>
            <a:endParaRPr lang="en-US" dirty="0"/>
          </a:p>
          <a:p>
            <a:pPr lvl="1"/>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1382372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2. Giải pháp đề xuất của đề tài</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vert="horz" lIns="91440" tIns="45720" rIns="91440" bIns="45720" rtlCol="0" anchor="t">
            <a:normAutofit/>
          </a:bodyPr>
          <a:lstStyle/>
          <a:p>
            <a:r>
              <a:rPr lang="en-US" dirty="0" err="1">
                <a:ea typeface="+mn-lt"/>
                <a:cs typeface="+mn-lt"/>
              </a:rPr>
              <a:t>Kiến</a:t>
            </a:r>
            <a:r>
              <a:rPr lang="en-US" dirty="0">
                <a:ea typeface="+mn-lt"/>
                <a:cs typeface="+mn-lt"/>
              </a:rPr>
              <a:t> </a:t>
            </a:r>
            <a:r>
              <a:rPr lang="en-US" dirty="0" err="1">
                <a:ea typeface="+mn-lt"/>
                <a:cs typeface="+mn-lt"/>
              </a:rPr>
              <a:t>trúc</a:t>
            </a:r>
            <a:r>
              <a:rPr lang="en-US" dirty="0">
                <a:ea typeface="+mn-lt"/>
                <a:cs typeface="+mn-lt"/>
              </a:rPr>
              <a:t> </a:t>
            </a:r>
            <a:r>
              <a:rPr lang="en-US" dirty="0" err="1">
                <a:ea typeface="+mn-lt"/>
                <a:cs typeface="+mn-lt"/>
              </a:rPr>
              <a:t>mô</a:t>
            </a:r>
            <a:r>
              <a:rPr lang="en-US" dirty="0">
                <a:ea typeface="+mn-lt"/>
                <a:cs typeface="+mn-lt"/>
              </a:rPr>
              <a:t> </a:t>
            </a:r>
            <a:r>
              <a:rPr lang="en-US" dirty="0" err="1">
                <a:ea typeface="+mn-lt"/>
                <a:cs typeface="+mn-lt"/>
              </a:rPr>
              <a:t>hình</a:t>
            </a:r>
            <a:r>
              <a:rPr lang="en-US" dirty="0"/>
              <a:t>:</a:t>
            </a:r>
          </a:p>
          <a:p>
            <a:pPr lvl="1"/>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12</a:t>
            </a:fld>
            <a:endParaRPr lang="en-US" dirty="0"/>
          </a:p>
        </p:txBody>
      </p:sp>
      <p:graphicFrame>
        <p:nvGraphicFramePr>
          <p:cNvPr id="13" name="Table 13">
            <a:extLst>
              <a:ext uri="{FF2B5EF4-FFF2-40B4-BE49-F238E27FC236}">
                <a16:creationId xmlns:a16="http://schemas.microsoft.com/office/drawing/2014/main" id="{9652F093-38CE-530C-98E2-1D807342690E}"/>
              </a:ext>
            </a:extLst>
          </p:cNvPr>
          <p:cNvGraphicFramePr>
            <a:graphicFrameLocks noGrp="1"/>
          </p:cNvGraphicFramePr>
          <p:nvPr>
            <p:extLst>
              <p:ext uri="{D42A27DB-BD31-4B8C-83A1-F6EECF244321}">
                <p14:modId xmlns:p14="http://schemas.microsoft.com/office/powerpoint/2010/main" val="3467338627"/>
              </p:ext>
            </p:extLst>
          </p:nvPr>
        </p:nvGraphicFramePr>
        <p:xfrm>
          <a:off x="4053813" y="2759962"/>
          <a:ext cx="4084374" cy="2677317"/>
        </p:xfrm>
        <a:graphic>
          <a:graphicData uri="http://schemas.openxmlformats.org/drawingml/2006/table">
            <a:tbl>
              <a:tblPr firstRow="1" bandRow="1">
                <a:tableStyleId>{5C22544A-7EE6-4342-B048-85BDC9FD1C3A}</a:tableStyleId>
              </a:tblPr>
              <a:tblGrid>
                <a:gridCol w="2468384">
                  <a:extLst>
                    <a:ext uri="{9D8B030D-6E8A-4147-A177-3AD203B41FA5}">
                      <a16:colId xmlns:a16="http://schemas.microsoft.com/office/drawing/2014/main" val="1480289011"/>
                    </a:ext>
                  </a:extLst>
                </a:gridCol>
                <a:gridCol w="1615990">
                  <a:extLst>
                    <a:ext uri="{9D8B030D-6E8A-4147-A177-3AD203B41FA5}">
                      <a16:colId xmlns:a16="http://schemas.microsoft.com/office/drawing/2014/main" val="306131603"/>
                    </a:ext>
                  </a:extLst>
                </a:gridCol>
              </a:tblGrid>
              <a:tr h="0">
                <a:tc>
                  <a:txBody>
                    <a:bodyPr/>
                    <a:lstStyle/>
                    <a:p>
                      <a:pPr algn="ctr"/>
                      <a:r>
                        <a:rPr lang="en-US" dirty="0"/>
                        <a:t>Layer</a:t>
                      </a:r>
                    </a:p>
                  </a:txBody>
                  <a:tcPr anchor="ctr"/>
                </a:tc>
                <a:tc>
                  <a:txBody>
                    <a:bodyPr/>
                    <a:lstStyle/>
                    <a:p>
                      <a:pPr algn="ctr"/>
                      <a:r>
                        <a:rPr lang="en-US" dirty="0"/>
                        <a:t>Activation</a:t>
                      </a:r>
                    </a:p>
                  </a:txBody>
                  <a:tcPr anchor="ctr"/>
                </a:tc>
                <a:extLst>
                  <a:ext uri="{0D108BD9-81ED-4DB2-BD59-A6C34878D82A}">
                    <a16:rowId xmlns:a16="http://schemas.microsoft.com/office/drawing/2014/main" val="2197677998"/>
                  </a:ext>
                </a:extLst>
              </a:tr>
              <a:tr h="520857">
                <a:tc>
                  <a:txBody>
                    <a:bodyPr/>
                    <a:lstStyle/>
                    <a:p>
                      <a:pPr algn="ctr"/>
                      <a:r>
                        <a:rPr lang="en-US" dirty="0"/>
                        <a:t>LSTM 1</a:t>
                      </a:r>
                    </a:p>
                  </a:txBody>
                  <a:tcPr anchor="ctr"/>
                </a:tc>
                <a:tc>
                  <a:txBody>
                    <a:bodyPr/>
                    <a:lstStyle/>
                    <a:p>
                      <a:pPr algn="ctr"/>
                      <a:r>
                        <a:rPr lang="en-US" dirty="0"/>
                        <a:t>Tanh</a:t>
                      </a:r>
                    </a:p>
                  </a:txBody>
                  <a:tcPr anchor="ctr"/>
                </a:tc>
                <a:extLst>
                  <a:ext uri="{0D108BD9-81ED-4DB2-BD59-A6C34878D82A}">
                    <a16:rowId xmlns:a16="http://schemas.microsoft.com/office/drawing/2014/main" val="1780616781"/>
                  </a:ext>
                </a:extLst>
              </a:tr>
              <a:tr h="514350">
                <a:tc>
                  <a:txBody>
                    <a:bodyPr/>
                    <a:lstStyle/>
                    <a:p>
                      <a:pPr algn="ctr"/>
                      <a:r>
                        <a:rPr lang="en-US" dirty="0"/>
                        <a:t>LSTM 2</a:t>
                      </a:r>
                    </a:p>
                  </a:txBody>
                  <a:tcPr anchor="ctr"/>
                </a:tc>
                <a:tc>
                  <a:txBody>
                    <a:bodyPr/>
                    <a:lstStyle/>
                    <a:p>
                      <a:pPr algn="ctr"/>
                      <a:r>
                        <a:rPr lang="en-US" dirty="0"/>
                        <a:t>Tanh</a:t>
                      </a:r>
                    </a:p>
                  </a:txBody>
                  <a:tcPr anchor="ctr"/>
                </a:tc>
                <a:extLst>
                  <a:ext uri="{0D108BD9-81ED-4DB2-BD59-A6C34878D82A}">
                    <a16:rowId xmlns:a16="http://schemas.microsoft.com/office/drawing/2014/main" val="2702349519"/>
                  </a:ext>
                </a:extLst>
              </a:tr>
              <a:tr h="400050">
                <a:tc>
                  <a:txBody>
                    <a:bodyPr/>
                    <a:lstStyle/>
                    <a:p>
                      <a:pPr algn="ctr"/>
                      <a:r>
                        <a:rPr lang="en-US" dirty="0"/>
                        <a:t>Dense 1</a:t>
                      </a:r>
                    </a:p>
                  </a:txBody>
                  <a:tcPr anchor="ctr"/>
                </a:tc>
                <a:tc>
                  <a:txBody>
                    <a:bodyPr/>
                    <a:lstStyle/>
                    <a:p>
                      <a:pPr algn="ctr"/>
                      <a:r>
                        <a:rPr lang="en-US" dirty="0" err="1"/>
                        <a:t>ReLU</a:t>
                      </a:r>
                      <a:endParaRPr lang="en-US" dirty="0"/>
                    </a:p>
                  </a:txBody>
                  <a:tcPr anchor="ctr"/>
                </a:tc>
                <a:extLst>
                  <a:ext uri="{0D108BD9-81ED-4DB2-BD59-A6C34878D82A}">
                    <a16:rowId xmlns:a16="http://schemas.microsoft.com/office/drawing/2014/main" val="3475418151"/>
                  </a:ext>
                </a:extLst>
              </a:tr>
              <a:tr h="352425">
                <a:tc>
                  <a:txBody>
                    <a:bodyPr/>
                    <a:lstStyle/>
                    <a:p>
                      <a:pPr algn="ctr"/>
                      <a:r>
                        <a:rPr lang="en-US" dirty="0"/>
                        <a:t>Dense 2</a:t>
                      </a:r>
                    </a:p>
                  </a:txBody>
                  <a:tcPr anchor="ctr"/>
                </a:tc>
                <a:tc>
                  <a:txBody>
                    <a:bodyPr/>
                    <a:lstStyle/>
                    <a:p>
                      <a:pPr algn="ctr"/>
                      <a:r>
                        <a:rPr lang="en-US" dirty="0" err="1"/>
                        <a:t>ReLU</a:t>
                      </a:r>
                      <a:endParaRPr lang="en-US" dirty="0"/>
                    </a:p>
                  </a:txBody>
                  <a:tcPr anchor="ctr"/>
                </a:tc>
                <a:extLst>
                  <a:ext uri="{0D108BD9-81ED-4DB2-BD59-A6C34878D82A}">
                    <a16:rowId xmlns:a16="http://schemas.microsoft.com/office/drawing/2014/main" val="1253319200"/>
                  </a:ext>
                </a:extLst>
              </a:tr>
              <a:tr h="510540">
                <a:tc>
                  <a:txBody>
                    <a:bodyPr/>
                    <a:lstStyle/>
                    <a:p>
                      <a:pPr algn="ctr"/>
                      <a:r>
                        <a:rPr lang="en-US" dirty="0"/>
                        <a:t>Output</a:t>
                      </a:r>
                    </a:p>
                  </a:txBody>
                  <a:tcPr anchor="ctr"/>
                </a:tc>
                <a:tc>
                  <a:txBody>
                    <a:bodyPr/>
                    <a:lstStyle/>
                    <a:p>
                      <a:pPr algn="ctr"/>
                      <a:r>
                        <a:rPr lang="en-US" dirty="0" err="1"/>
                        <a:t>ReLU</a:t>
                      </a:r>
                      <a:endParaRPr lang="en-US" dirty="0"/>
                    </a:p>
                  </a:txBody>
                  <a:tcPr anchor="ctr"/>
                </a:tc>
                <a:extLst>
                  <a:ext uri="{0D108BD9-81ED-4DB2-BD59-A6C34878D82A}">
                    <a16:rowId xmlns:a16="http://schemas.microsoft.com/office/drawing/2014/main" val="2854179869"/>
                  </a:ext>
                </a:extLst>
              </a:tr>
            </a:tbl>
          </a:graphicData>
        </a:graphic>
      </p:graphicFrame>
    </p:spTree>
    <p:extLst>
      <p:ext uri="{BB962C8B-B14F-4D97-AF65-F5344CB8AC3E}">
        <p14:creationId xmlns:p14="http://schemas.microsoft.com/office/powerpoint/2010/main" val="3710245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266DD-010D-C751-81B4-EE20FA6ACD2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fontScale="90000"/>
          </a:bodyPr>
          <a:lstStyle/>
          <a:p>
            <a:r>
              <a:rPr lang="en-VN" dirty="0"/>
              <a:t>KẾT QUẢ CỦA</a:t>
            </a:r>
            <a:br>
              <a:rPr lang="en-VN" dirty="0"/>
            </a:br>
            <a:r>
              <a:rPr lang="en-VN" dirty="0"/>
              <a:t>GIẢI PHÁP ĐỀ XUẤT</a:t>
            </a:r>
          </a:p>
        </p:txBody>
      </p:sp>
      <p:sp>
        <p:nvSpPr>
          <p:cNvPr id="5" name="Text Placeholder 4">
            <a:extLst>
              <a:ext uri="{FF2B5EF4-FFF2-40B4-BE49-F238E27FC236}">
                <a16:creationId xmlns:a16="http://schemas.microsoft.com/office/drawing/2014/main" id="{565E2CB9-B8D2-5359-3AF8-5D750D3658A9}"/>
              </a:ext>
            </a:extLst>
          </p:cNvPr>
          <p:cNvSpPr>
            <a:spLocks noGrp="1"/>
          </p:cNvSpPr>
          <p:nvPr>
            <p:ph type="body" idx="1"/>
          </p:nvPr>
        </p:nvSpPr>
        <p:spPr/>
        <p:txBody>
          <a:bodyPr/>
          <a:lstStyle/>
          <a:p>
            <a:endParaRPr lang="en-VN"/>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dirty="0"/>
              <a:t>03</a:t>
            </a:r>
          </a:p>
        </p:txBody>
      </p:sp>
    </p:spTree>
    <p:extLst>
      <p:ext uri="{BB962C8B-B14F-4D97-AF65-F5344CB8AC3E}">
        <p14:creationId xmlns:p14="http://schemas.microsoft.com/office/powerpoint/2010/main" val="315205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altLang="ja-JP" dirty="0" err="1"/>
              <a:t>Quá</a:t>
            </a:r>
            <a:r>
              <a:rPr lang="en-US" altLang="ja-JP" dirty="0"/>
              <a:t> </a:t>
            </a:r>
            <a:r>
              <a:rPr lang="en-US" altLang="ja-JP" dirty="0" err="1"/>
              <a:t>trình</a:t>
            </a:r>
            <a:r>
              <a:rPr lang="en-US" altLang="ja-JP" dirty="0"/>
              <a:t> </a:t>
            </a:r>
            <a:r>
              <a:rPr lang="en-US" altLang="ja-JP" dirty="0" err="1"/>
              <a:t>huấn</a:t>
            </a:r>
            <a:r>
              <a:rPr lang="en-US" altLang="ja-JP" dirty="0"/>
              <a:t> </a:t>
            </a:r>
            <a:r>
              <a:rPr lang="en-US" altLang="ja-JP" dirty="0" err="1"/>
              <a:t>luyện</a:t>
            </a:r>
            <a:r>
              <a:rPr lang="en-US" altLang="ja-JP" dirty="0"/>
              <a:t> – IFS-ECWMF:</a:t>
            </a:r>
          </a:p>
          <a:p>
            <a:pPr marL="457200" lvl="1" indent="0">
              <a:buNone/>
            </a:pPr>
            <a:endParaRPr lang="en-US" altLang="ja-JP" dirty="0"/>
          </a:p>
          <a:p>
            <a:pPr marL="0" indent="0">
              <a:buNone/>
            </a:pP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10" name="Picture 9">
            <a:extLst>
              <a:ext uri="{FF2B5EF4-FFF2-40B4-BE49-F238E27FC236}">
                <a16:creationId xmlns:a16="http://schemas.microsoft.com/office/drawing/2014/main" id="{97A7C540-12B6-4F31-9069-E69E9CD94CDE}"/>
              </a:ext>
            </a:extLst>
          </p:cNvPr>
          <p:cNvPicPr>
            <a:picLocks noChangeAspect="1"/>
          </p:cNvPicPr>
          <p:nvPr/>
        </p:nvPicPr>
        <p:blipFill>
          <a:blip r:embed="rId3"/>
          <a:stretch>
            <a:fillRect/>
          </a:stretch>
        </p:blipFill>
        <p:spPr>
          <a:xfrm>
            <a:off x="1766589" y="2981083"/>
            <a:ext cx="8658822" cy="2840150"/>
          </a:xfrm>
          <a:prstGeom prst="rect">
            <a:avLst/>
          </a:prstGeom>
        </p:spPr>
      </p:pic>
    </p:spTree>
    <p:extLst>
      <p:ext uri="{BB962C8B-B14F-4D97-AF65-F5344CB8AC3E}">
        <p14:creationId xmlns:p14="http://schemas.microsoft.com/office/powerpoint/2010/main" val="412609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altLang="ja-JP" dirty="0" err="1"/>
              <a:t>Đánh</a:t>
            </a:r>
            <a:r>
              <a:rPr lang="en-US" altLang="ja-JP" dirty="0"/>
              <a:t> </a:t>
            </a:r>
            <a:r>
              <a:rPr lang="en-US" altLang="ja-JP" dirty="0" err="1"/>
              <a:t>giá</a:t>
            </a:r>
            <a:r>
              <a:rPr lang="en-US" altLang="ja-JP" dirty="0"/>
              <a:t> </a:t>
            </a:r>
            <a:r>
              <a:rPr lang="en-US" altLang="ja-JP" dirty="0" err="1"/>
              <a:t>trên</a:t>
            </a:r>
            <a:r>
              <a:rPr lang="en-US" altLang="ja-JP" dirty="0"/>
              <a:t> </a:t>
            </a:r>
            <a:r>
              <a:rPr lang="en-US" altLang="ja-JP" dirty="0" err="1"/>
              <a:t>trạm</a:t>
            </a:r>
            <a:r>
              <a:rPr lang="en-US" altLang="ja-JP" dirty="0"/>
              <a:t> Chi </a:t>
            </a:r>
            <a:r>
              <a:rPr lang="en-US" altLang="ja-JP" dirty="0" err="1"/>
              <a:t>Cục</a:t>
            </a:r>
            <a:r>
              <a:rPr lang="en-US" altLang="ja-JP" dirty="0"/>
              <a:t> </a:t>
            </a:r>
            <a:r>
              <a:rPr lang="en-US" altLang="ja-JP" dirty="0" err="1"/>
              <a:t>Thuỷ</a:t>
            </a:r>
            <a:r>
              <a:rPr lang="en-US" altLang="ja-JP" dirty="0"/>
              <a:t> </a:t>
            </a:r>
            <a:r>
              <a:rPr lang="en-US" altLang="ja-JP" dirty="0" err="1"/>
              <a:t>Lợi</a:t>
            </a:r>
            <a:r>
              <a:rPr lang="en-US" altLang="ja-JP" dirty="0"/>
              <a:t> – </a:t>
            </a:r>
            <a:r>
              <a:rPr lang="en-US" altLang="ja-JP" dirty="0" err="1"/>
              <a:t>Hà</a:t>
            </a:r>
            <a:r>
              <a:rPr lang="en-US" altLang="ja-JP" dirty="0"/>
              <a:t> </a:t>
            </a:r>
            <a:r>
              <a:rPr lang="en-US" altLang="ja-JP" dirty="0" err="1"/>
              <a:t>Tĩnh</a:t>
            </a:r>
            <a:r>
              <a:rPr lang="en-US" altLang="ja-JP" dirty="0"/>
              <a:t> – IFS_ECMWF</a:t>
            </a:r>
          </a:p>
          <a:p>
            <a:pPr marL="457200" lvl="1" indent="0">
              <a:buNone/>
            </a:pPr>
            <a:endParaRPr lang="en-US" altLang="ja-JP" dirty="0"/>
          </a:p>
          <a:p>
            <a:pPr marL="0" indent="0">
              <a:buNone/>
            </a:pP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7" name="Picture 6">
            <a:extLst>
              <a:ext uri="{FF2B5EF4-FFF2-40B4-BE49-F238E27FC236}">
                <a16:creationId xmlns:a16="http://schemas.microsoft.com/office/drawing/2014/main" id="{17FDD97D-FC48-4740-9A25-3D6AC7A01EA5}"/>
              </a:ext>
            </a:extLst>
          </p:cNvPr>
          <p:cNvPicPr>
            <a:picLocks noChangeAspect="1"/>
          </p:cNvPicPr>
          <p:nvPr/>
        </p:nvPicPr>
        <p:blipFill>
          <a:blip r:embed="rId3"/>
          <a:stretch>
            <a:fillRect/>
          </a:stretch>
        </p:blipFill>
        <p:spPr>
          <a:xfrm>
            <a:off x="3066133" y="2753538"/>
            <a:ext cx="6059733" cy="3602812"/>
          </a:xfrm>
          <a:prstGeom prst="rect">
            <a:avLst/>
          </a:prstGeom>
        </p:spPr>
      </p:pic>
      <p:sp>
        <p:nvSpPr>
          <p:cNvPr id="8" name="TextBox 7">
            <a:extLst>
              <a:ext uri="{FF2B5EF4-FFF2-40B4-BE49-F238E27FC236}">
                <a16:creationId xmlns:a16="http://schemas.microsoft.com/office/drawing/2014/main" id="{843FE9CA-405B-4916-8B57-754A696A4656}"/>
              </a:ext>
            </a:extLst>
          </p:cNvPr>
          <p:cNvSpPr txBox="1"/>
          <p:nvPr/>
        </p:nvSpPr>
        <p:spPr>
          <a:xfrm>
            <a:off x="9601200" y="2857500"/>
            <a:ext cx="1984800" cy="852028"/>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RMSE</a:t>
            </a:r>
            <a:r>
              <a:rPr lang="en-US" dirty="0"/>
              <a:t>:	 1.445</a:t>
            </a:r>
          </a:p>
          <a:p>
            <a:pPr algn="l">
              <a:lnSpc>
                <a:spcPct val="130000"/>
              </a:lnSpc>
              <a:spcBef>
                <a:spcPts val="300"/>
              </a:spcBef>
              <a:spcAft>
                <a:spcPts val="300"/>
              </a:spcAft>
            </a:pPr>
            <a:r>
              <a:rPr lang="vi-VN" b="1" dirty="0">
                <a:solidFill>
                  <a:srgbClr val="FF0000"/>
                </a:solidFill>
              </a:rPr>
              <a:t>MAE</a:t>
            </a:r>
            <a:r>
              <a:rPr lang="vi-VN" dirty="0"/>
              <a:t>: </a:t>
            </a:r>
            <a:r>
              <a:rPr lang="en-US" dirty="0"/>
              <a:t>	 </a:t>
            </a:r>
            <a:r>
              <a:rPr lang="vi-VN" dirty="0"/>
              <a:t>0.561</a:t>
            </a:r>
            <a:endParaRPr lang="en-US" dirty="0"/>
          </a:p>
        </p:txBody>
      </p:sp>
    </p:spTree>
    <p:extLst>
      <p:ext uri="{BB962C8B-B14F-4D97-AF65-F5344CB8AC3E}">
        <p14:creationId xmlns:p14="http://schemas.microsoft.com/office/powerpoint/2010/main" val="1904638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altLang="ja-JP" dirty="0" err="1"/>
              <a:t>Đánh</a:t>
            </a:r>
            <a:r>
              <a:rPr lang="en-US" altLang="ja-JP" dirty="0"/>
              <a:t> </a:t>
            </a:r>
            <a:r>
              <a:rPr lang="en-US" altLang="ja-JP" dirty="0" err="1"/>
              <a:t>giá</a:t>
            </a:r>
            <a:r>
              <a:rPr lang="en-US" altLang="ja-JP" dirty="0"/>
              <a:t> </a:t>
            </a:r>
            <a:r>
              <a:rPr lang="en-US" altLang="ja-JP" dirty="0" err="1"/>
              <a:t>trên</a:t>
            </a:r>
            <a:r>
              <a:rPr lang="en-US" altLang="ja-JP" dirty="0"/>
              <a:t> </a:t>
            </a:r>
            <a:r>
              <a:rPr lang="en-US" altLang="ja-JP" dirty="0" err="1"/>
              <a:t>trạm</a:t>
            </a:r>
            <a:r>
              <a:rPr lang="en-US" altLang="ja-JP" dirty="0"/>
              <a:t> Chi </a:t>
            </a:r>
            <a:r>
              <a:rPr lang="en-US" altLang="ja-JP" dirty="0" err="1"/>
              <a:t>Cục</a:t>
            </a:r>
            <a:r>
              <a:rPr lang="en-US" altLang="ja-JP" dirty="0"/>
              <a:t> </a:t>
            </a:r>
            <a:r>
              <a:rPr lang="en-US" altLang="ja-JP" dirty="0" err="1"/>
              <a:t>Thuỷ</a:t>
            </a:r>
            <a:r>
              <a:rPr lang="en-US" altLang="ja-JP" dirty="0"/>
              <a:t> </a:t>
            </a:r>
            <a:r>
              <a:rPr lang="en-US" altLang="ja-JP" dirty="0" err="1"/>
              <a:t>Lợi</a:t>
            </a:r>
            <a:r>
              <a:rPr lang="en-US" altLang="ja-JP" dirty="0"/>
              <a:t> – </a:t>
            </a:r>
            <a:r>
              <a:rPr lang="en-US" altLang="ja-JP" dirty="0" err="1"/>
              <a:t>Hà</a:t>
            </a:r>
            <a:r>
              <a:rPr lang="en-US" altLang="ja-JP" dirty="0"/>
              <a:t> </a:t>
            </a:r>
            <a:r>
              <a:rPr lang="en-US" altLang="ja-JP" dirty="0" err="1"/>
              <a:t>Tĩnh</a:t>
            </a:r>
            <a:r>
              <a:rPr lang="en-US" altLang="ja-JP" dirty="0"/>
              <a:t> – IFS_ECMWF</a:t>
            </a:r>
          </a:p>
          <a:p>
            <a:pPr marL="457200" lvl="1" indent="0">
              <a:buNone/>
            </a:pPr>
            <a:endParaRPr lang="en-US" altLang="ja-JP" dirty="0"/>
          </a:p>
          <a:p>
            <a:pPr marL="0" indent="0">
              <a:buNone/>
            </a:pP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8" name="TextBox 7">
            <a:extLst>
              <a:ext uri="{FF2B5EF4-FFF2-40B4-BE49-F238E27FC236}">
                <a16:creationId xmlns:a16="http://schemas.microsoft.com/office/drawing/2014/main" id="{843FE9CA-405B-4916-8B57-754A696A4656}"/>
              </a:ext>
            </a:extLst>
          </p:cNvPr>
          <p:cNvSpPr txBox="1"/>
          <p:nvPr/>
        </p:nvSpPr>
        <p:spPr>
          <a:xfrm>
            <a:off x="9601200" y="2857500"/>
            <a:ext cx="1984800" cy="1726114"/>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TP: </a:t>
            </a:r>
            <a:r>
              <a:rPr lang="en-US" dirty="0"/>
              <a:t>53</a:t>
            </a:r>
          </a:p>
          <a:p>
            <a:pPr algn="l">
              <a:lnSpc>
                <a:spcPct val="130000"/>
              </a:lnSpc>
              <a:spcBef>
                <a:spcPts val="300"/>
              </a:spcBef>
              <a:spcAft>
                <a:spcPts val="300"/>
              </a:spcAft>
            </a:pPr>
            <a:r>
              <a:rPr lang="en-US" b="1" dirty="0">
                <a:solidFill>
                  <a:srgbClr val="FF0000"/>
                </a:solidFill>
              </a:rPr>
              <a:t>TN: </a:t>
            </a:r>
            <a:r>
              <a:rPr lang="en-US" dirty="0"/>
              <a:t>245</a:t>
            </a:r>
          </a:p>
          <a:p>
            <a:pPr algn="l">
              <a:lnSpc>
                <a:spcPct val="130000"/>
              </a:lnSpc>
              <a:spcBef>
                <a:spcPts val="300"/>
              </a:spcBef>
              <a:spcAft>
                <a:spcPts val="300"/>
              </a:spcAft>
            </a:pPr>
            <a:r>
              <a:rPr lang="en-US" b="1" dirty="0">
                <a:solidFill>
                  <a:srgbClr val="FF0000"/>
                </a:solidFill>
              </a:rPr>
              <a:t>FP: </a:t>
            </a:r>
            <a:r>
              <a:rPr lang="en-US" dirty="0"/>
              <a:t>42</a:t>
            </a:r>
          </a:p>
          <a:p>
            <a:pPr algn="l">
              <a:lnSpc>
                <a:spcPct val="130000"/>
              </a:lnSpc>
              <a:spcBef>
                <a:spcPts val="300"/>
              </a:spcBef>
              <a:spcAft>
                <a:spcPts val="300"/>
              </a:spcAft>
            </a:pPr>
            <a:r>
              <a:rPr lang="en-US" b="1" dirty="0">
                <a:solidFill>
                  <a:srgbClr val="FF0000"/>
                </a:solidFill>
              </a:rPr>
              <a:t>FN: </a:t>
            </a:r>
            <a:r>
              <a:rPr lang="en-US" dirty="0"/>
              <a:t>20</a:t>
            </a:r>
          </a:p>
        </p:txBody>
      </p:sp>
      <p:pic>
        <p:nvPicPr>
          <p:cNvPr id="9" name="Picture 8">
            <a:extLst>
              <a:ext uri="{FF2B5EF4-FFF2-40B4-BE49-F238E27FC236}">
                <a16:creationId xmlns:a16="http://schemas.microsoft.com/office/drawing/2014/main" id="{7275B571-C1A0-4B00-9CFB-F9B90C3CABFF}"/>
              </a:ext>
            </a:extLst>
          </p:cNvPr>
          <p:cNvPicPr>
            <a:picLocks noChangeAspect="1"/>
          </p:cNvPicPr>
          <p:nvPr/>
        </p:nvPicPr>
        <p:blipFill>
          <a:blip r:embed="rId3"/>
          <a:stretch>
            <a:fillRect/>
          </a:stretch>
        </p:blipFill>
        <p:spPr>
          <a:xfrm>
            <a:off x="3260338" y="2776474"/>
            <a:ext cx="5671324" cy="3400489"/>
          </a:xfrm>
          <a:prstGeom prst="rect">
            <a:avLst/>
          </a:prstGeom>
        </p:spPr>
      </p:pic>
      <p:sp>
        <p:nvSpPr>
          <p:cNvPr id="12" name="TextBox 11">
            <a:extLst>
              <a:ext uri="{FF2B5EF4-FFF2-40B4-BE49-F238E27FC236}">
                <a16:creationId xmlns:a16="http://schemas.microsoft.com/office/drawing/2014/main" id="{5ECE4801-4268-454A-8E1E-DFC0E61608E7}"/>
              </a:ext>
            </a:extLst>
          </p:cNvPr>
          <p:cNvSpPr txBox="1"/>
          <p:nvPr/>
        </p:nvSpPr>
        <p:spPr>
          <a:xfrm>
            <a:off x="940769" y="3720557"/>
            <a:ext cx="1984800" cy="414985"/>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Threshold: </a:t>
            </a:r>
            <a:r>
              <a:rPr lang="en-US" dirty="0"/>
              <a:t>0.1</a:t>
            </a:r>
          </a:p>
        </p:txBody>
      </p:sp>
    </p:spTree>
    <p:extLst>
      <p:ext uri="{BB962C8B-B14F-4D97-AF65-F5344CB8AC3E}">
        <p14:creationId xmlns:p14="http://schemas.microsoft.com/office/powerpoint/2010/main" val="2752260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altLang="ja-JP" dirty="0" err="1"/>
              <a:t>Đánh</a:t>
            </a:r>
            <a:r>
              <a:rPr lang="en-US" altLang="ja-JP" dirty="0"/>
              <a:t> </a:t>
            </a:r>
            <a:r>
              <a:rPr lang="en-US" altLang="ja-JP" dirty="0" err="1"/>
              <a:t>giá</a:t>
            </a:r>
            <a:r>
              <a:rPr lang="en-US" altLang="ja-JP" dirty="0"/>
              <a:t> </a:t>
            </a:r>
            <a:r>
              <a:rPr lang="en-US" altLang="ja-JP" dirty="0" err="1"/>
              <a:t>trên</a:t>
            </a:r>
            <a:r>
              <a:rPr lang="en-US" altLang="ja-JP" dirty="0"/>
              <a:t> </a:t>
            </a:r>
            <a:r>
              <a:rPr lang="en-US" altLang="ja-JP" dirty="0" err="1"/>
              <a:t>trạm</a:t>
            </a:r>
            <a:r>
              <a:rPr lang="en-US" altLang="ja-JP" dirty="0"/>
              <a:t> Chi </a:t>
            </a:r>
            <a:r>
              <a:rPr lang="en-US" altLang="ja-JP" dirty="0" err="1"/>
              <a:t>Cục</a:t>
            </a:r>
            <a:r>
              <a:rPr lang="en-US" altLang="ja-JP" dirty="0"/>
              <a:t> </a:t>
            </a:r>
            <a:r>
              <a:rPr lang="en-US" altLang="ja-JP" dirty="0" err="1"/>
              <a:t>Thuỷ</a:t>
            </a:r>
            <a:r>
              <a:rPr lang="en-US" altLang="ja-JP" dirty="0"/>
              <a:t> </a:t>
            </a:r>
            <a:r>
              <a:rPr lang="en-US" altLang="ja-JP" dirty="0" err="1"/>
              <a:t>Lợi</a:t>
            </a:r>
            <a:r>
              <a:rPr lang="en-US" altLang="ja-JP" dirty="0"/>
              <a:t> – </a:t>
            </a:r>
            <a:r>
              <a:rPr lang="en-US" altLang="ja-JP" dirty="0" err="1"/>
              <a:t>Hà</a:t>
            </a:r>
            <a:r>
              <a:rPr lang="en-US" altLang="ja-JP" dirty="0"/>
              <a:t> </a:t>
            </a:r>
            <a:r>
              <a:rPr lang="en-US" altLang="ja-JP" dirty="0" err="1"/>
              <a:t>Tĩnh</a:t>
            </a:r>
            <a:r>
              <a:rPr lang="en-US" altLang="ja-JP" dirty="0"/>
              <a:t> – IFS_ECMWF</a:t>
            </a:r>
          </a:p>
          <a:p>
            <a:pPr marL="457200" lvl="1" indent="0">
              <a:buNone/>
            </a:pPr>
            <a:endParaRPr lang="en-US" altLang="ja-JP" dirty="0"/>
          </a:p>
          <a:p>
            <a:pPr marL="0" indent="0">
              <a:buNone/>
            </a:pP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8" name="TextBox 7">
            <a:extLst>
              <a:ext uri="{FF2B5EF4-FFF2-40B4-BE49-F238E27FC236}">
                <a16:creationId xmlns:a16="http://schemas.microsoft.com/office/drawing/2014/main" id="{843FE9CA-405B-4916-8B57-754A696A4656}"/>
              </a:ext>
            </a:extLst>
          </p:cNvPr>
          <p:cNvSpPr txBox="1"/>
          <p:nvPr/>
        </p:nvSpPr>
        <p:spPr>
          <a:xfrm>
            <a:off x="9601200" y="2857500"/>
            <a:ext cx="1984800" cy="1726114"/>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Accuracy: </a:t>
            </a:r>
            <a:r>
              <a:rPr lang="en-US" dirty="0"/>
              <a:t>0.83</a:t>
            </a:r>
          </a:p>
          <a:p>
            <a:pPr algn="l">
              <a:lnSpc>
                <a:spcPct val="130000"/>
              </a:lnSpc>
              <a:spcBef>
                <a:spcPts val="300"/>
              </a:spcBef>
              <a:spcAft>
                <a:spcPts val="300"/>
              </a:spcAft>
            </a:pPr>
            <a:r>
              <a:rPr lang="en-US" b="1" dirty="0">
                <a:solidFill>
                  <a:srgbClr val="FF0000"/>
                </a:solidFill>
              </a:rPr>
              <a:t>Precision: </a:t>
            </a:r>
            <a:r>
              <a:rPr lang="en-US" dirty="0"/>
              <a:t>0.56</a:t>
            </a:r>
          </a:p>
          <a:p>
            <a:pPr algn="l">
              <a:lnSpc>
                <a:spcPct val="130000"/>
              </a:lnSpc>
              <a:spcBef>
                <a:spcPts val="300"/>
              </a:spcBef>
              <a:spcAft>
                <a:spcPts val="300"/>
              </a:spcAft>
            </a:pPr>
            <a:r>
              <a:rPr lang="en-US" b="1" dirty="0">
                <a:solidFill>
                  <a:srgbClr val="FF0000"/>
                </a:solidFill>
              </a:rPr>
              <a:t>Recall: </a:t>
            </a:r>
            <a:r>
              <a:rPr lang="en-US" dirty="0"/>
              <a:t>0.73</a:t>
            </a:r>
          </a:p>
          <a:p>
            <a:pPr algn="l">
              <a:lnSpc>
                <a:spcPct val="130000"/>
              </a:lnSpc>
              <a:spcBef>
                <a:spcPts val="300"/>
              </a:spcBef>
              <a:spcAft>
                <a:spcPts val="300"/>
              </a:spcAft>
            </a:pPr>
            <a:r>
              <a:rPr lang="en-US" b="1" dirty="0">
                <a:solidFill>
                  <a:srgbClr val="FF0000"/>
                </a:solidFill>
              </a:rPr>
              <a:t>F1 Score: </a:t>
            </a:r>
            <a:r>
              <a:rPr lang="en-US" dirty="0"/>
              <a:t>0.63</a:t>
            </a:r>
          </a:p>
        </p:txBody>
      </p:sp>
      <p:pic>
        <p:nvPicPr>
          <p:cNvPr id="9" name="Picture 8">
            <a:extLst>
              <a:ext uri="{FF2B5EF4-FFF2-40B4-BE49-F238E27FC236}">
                <a16:creationId xmlns:a16="http://schemas.microsoft.com/office/drawing/2014/main" id="{7275B571-C1A0-4B00-9CFB-F9B90C3CABFF}"/>
              </a:ext>
            </a:extLst>
          </p:cNvPr>
          <p:cNvPicPr>
            <a:picLocks noChangeAspect="1"/>
          </p:cNvPicPr>
          <p:nvPr/>
        </p:nvPicPr>
        <p:blipFill>
          <a:blip r:embed="rId3"/>
          <a:stretch>
            <a:fillRect/>
          </a:stretch>
        </p:blipFill>
        <p:spPr>
          <a:xfrm>
            <a:off x="3260338" y="2776474"/>
            <a:ext cx="5671324" cy="3400489"/>
          </a:xfrm>
          <a:prstGeom prst="rect">
            <a:avLst/>
          </a:prstGeom>
        </p:spPr>
      </p:pic>
      <p:sp>
        <p:nvSpPr>
          <p:cNvPr id="12" name="TextBox 11">
            <a:extLst>
              <a:ext uri="{FF2B5EF4-FFF2-40B4-BE49-F238E27FC236}">
                <a16:creationId xmlns:a16="http://schemas.microsoft.com/office/drawing/2014/main" id="{5ECE4801-4268-454A-8E1E-DFC0E61608E7}"/>
              </a:ext>
            </a:extLst>
          </p:cNvPr>
          <p:cNvSpPr txBox="1"/>
          <p:nvPr/>
        </p:nvSpPr>
        <p:spPr>
          <a:xfrm>
            <a:off x="940769" y="3720557"/>
            <a:ext cx="1984800" cy="414985"/>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Threshold: </a:t>
            </a:r>
            <a:r>
              <a:rPr lang="en-US" dirty="0"/>
              <a:t>0.1</a:t>
            </a:r>
          </a:p>
        </p:txBody>
      </p:sp>
    </p:spTree>
    <p:extLst>
      <p:ext uri="{BB962C8B-B14F-4D97-AF65-F5344CB8AC3E}">
        <p14:creationId xmlns:p14="http://schemas.microsoft.com/office/powerpoint/2010/main" val="3531909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altLang="ja-JP" dirty="0" err="1"/>
              <a:t>Quá</a:t>
            </a:r>
            <a:r>
              <a:rPr lang="en-US" altLang="ja-JP" dirty="0"/>
              <a:t> </a:t>
            </a:r>
            <a:r>
              <a:rPr lang="en-US" altLang="ja-JP" dirty="0" err="1"/>
              <a:t>trình</a:t>
            </a:r>
            <a:r>
              <a:rPr lang="en-US" altLang="ja-JP" dirty="0"/>
              <a:t> </a:t>
            </a:r>
            <a:r>
              <a:rPr lang="en-US" altLang="ja-JP" dirty="0" err="1"/>
              <a:t>huấn</a:t>
            </a:r>
            <a:r>
              <a:rPr lang="en-US" altLang="ja-JP" dirty="0"/>
              <a:t> </a:t>
            </a:r>
            <a:r>
              <a:rPr lang="en-US" altLang="ja-JP" dirty="0" err="1"/>
              <a:t>luyện</a:t>
            </a:r>
            <a:r>
              <a:rPr lang="en-US" altLang="ja-JP" dirty="0"/>
              <a:t> – IFS + </a:t>
            </a:r>
            <a:r>
              <a:rPr lang="en-US" altLang="ja-JP" dirty="0" err="1"/>
              <a:t>Vrain</a:t>
            </a:r>
            <a:r>
              <a:rPr lang="en-US" altLang="ja-JP" dirty="0"/>
              <a:t>:</a:t>
            </a:r>
          </a:p>
          <a:p>
            <a:pPr marL="457200" lvl="1" indent="0">
              <a:buNone/>
            </a:pPr>
            <a:endParaRPr lang="en-US" altLang="ja-JP" dirty="0"/>
          </a:p>
          <a:p>
            <a:pPr marL="0" indent="0">
              <a:buNone/>
            </a:pP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18</a:t>
            </a:fld>
            <a:endParaRPr lang="en-US" dirty="0"/>
          </a:p>
        </p:txBody>
      </p:sp>
      <p:pic>
        <p:nvPicPr>
          <p:cNvPr id="7" name="Picture 6">
            <a:extLst>
              <a:ext uri="{FF2B5EF4-FFF2-40B4-BE49-F238E27FC236}">
                <a16:creationId xmlns:a16="http://schemas.microsoft.com/office/drawing/2014/main" id="{2C1198F5-9D22-4E25-81B9-75514AA9C754}"/>
              </a:ext>
            </a:extLst>
          </p:cNvPr>
          <p:cNvPicPr>
            <a:picLocks noChangeAspect="1"/>
          </p:cNvPicPr>
          <p:nvPr/>
        </p:nvPicPr>
        <p:blipFill>
          <a:blip r:embed="rId3"/>
          <a:stretch>
            <a:fillRect/>
          </a:stretch>
        </p:blipFill>
        <p:spPr>
          <a:xfrm>
            <a:off x="1769056" y="2982701"/>
            <a:ext cx="8653888" cy="2838532"/>
          </a:xfrm>
          <a:prstGeom prst="rect">
            <a:avLst/>
          </a:prstGeom>
        </p:spPr>
      </p:pic>
    </p:spTree>
    <p:extLst>
      <p:ext uri="{BB962C8B-B14F-4D97-AF65-F5344CB8AC3E}">
        <p14:creationId xmlns:p14="http://schemas.microsoft.com/office/powerpoint/2010/main" val="2024126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a:xfrm>
            <a:off x="606000" y="2003654"/>
            <a:ext cx="10980000" cy="4156684"/>
          </a:xfrm>
        </p:spPr>
        <p:txBody>
          <a:bodyPr/>
          <a:lstStyle/>
          <a:p>
            <a:r>
              <a:rPr lang="en-US" altLang="ja-JP" dirty="0" err="1"/>
              <a:t>Đánh</a:t>
            </a:r>
            <a:r>
              <a:rPr lang="en-US" altLang="ja-JP" dirty="0"/>
              <a:t> </a:t>
            </a:r>
            <a:r>
              <a:rPr lang="en-US" altLang="ja-JP" dirty="0" err="1"/>
              <a:t>giá</a:t>
            </a:r>
            <a:r>
              <a:rPr lang="en-US" altLang="ja-JP" dirty="0"/>
              <a:t> </a:t>
            </a:r>
            <a:r>
              <a:rPr lang="en-US" altLang="ja-JP" dirty="0" err="1"/>
              <a:t>trên</a:t>
            </a:r>
            <a:r>
              <a:rPr lang="en-US" altLang="ja-JP" dirty="0"/>
              <a:t> </a:t>
            </a:r>
            <a:r>
              <a:rPr lang="en-US" altLang="ja-JP" dirty="0" err="1"/>
              <a:t>trạm</a:t>
            </a:r>
            <a:r>
              <a:rPr lang="en-US" altLang="ja-JP" dirty="0"/>
              <a:t> Chi </a:t>
            </a:r>
            <a:r>
              <a:rPr lang="en-US" altLang="ja-JP" dirty="0" err="1"/>
              <a:t>Cục</a:t>
            </a:r>
            <a:r>
              <a:rPr lang="en-US" altLang="ja-JP" dirty="0"/>
              <a:t> </a:t>
            </a:r>
            <a:r>
              <a:rPr lang="en-US" altLang="ja-JP" dirty="0" err="1"/>
              <a:t>Thuỷ</a:t>
            </a:r>
            <a:r>
              <a:rPr lang="en-US" altLang="ja-JP" dirty="0"/>
              <a:t> </a:t>
            </a:r>
            <a:r>
              <a:rPr lang="en-US" altLang="ja-JP" dirty="0" err="1"/>
              <a:t>Lợi</a:t>
            </a:r>
            <a:r>
              <a:rPr lang="en-US" altLang="ja-JP" dirty="0"/>
              <a:t> – </a:t>
            </a:r>
            <a:r>
              <a:rPr lang="en-US" altLang="ja-JP" dirty="0" err="1"/>
              <a:t>Vrain</a:t>
            </a:r>
            <a:r>
              <a:rPr lang="en-US" altLang="ja-JP" dirty="0"/>
              <a:t> – </a:t>
            </a:r>
            <a:r>
              <a:rPr lang="en-US" altLang="ja-JP" dirty="0" err="1"/>
              <a:t>cuối</a:t>
            </a:r>
            <a:r>
              <a:rPr lang="en-US" altLang="ja-JP" dirty="0"/>
              <a:t> </a:t>
            </a:r>
            <a:r>
              <a:rPr lang="en-US" altLang="ja-JP" dirty="0" err="1"/>
              <a:t>năm</a:t>
            </a:r>
            <a:r>
              <a:rPr lang="en-US" altLang="ja-JP" dirty="0"/>
              <a:t> 2024</a:t>
            </a:r>
          </a:p>
          <a:p>
            <a:pPr marL="457200" lvl="1" indent="0">
              <a:buNone/>
            </a:pPr>
            <a:endParaRPr lang="en-US" altLang="ja-JP" dirty="0"/>
          </a:p>
          <a:p>
            <a:pPr marL="0" indent="0">
              <a:buNone/>
            </a:pP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19</a:t>
            </a:fld>
            <a:endParaRPr lang="en-US" dirty="0"/>
          </a:p>
        </p:txBody>
      </p:sp>
      <p:sp>
        <p:nvSpPr>
          <p:cNvPr id="8" name="TextBox 7">
            <a:extLst>
              <a:ext uri="{FF2B5EF4-FFF2-40B4-BE49-F238E27FC236}">
                <a16:creationId xmlns:a16="http://schemas.microsoft.com/office/drawing/2014/main" id="{843FE9CA-405B-4916-8B57-754A696A4656}"/>
              </a:ext>
            </a:extLst>
          </p:cNvPr>
          <p:cNvSpPr txBox="1"/>
          <p:nvPr/>
        </p:nvSpPr>
        <p:spPr>
          <a:xfrm>
            <a:off x="9601200" y="2857500"/>
            <a:ext cx="1984800" cy="852028"/>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RMSE</a:t>
            </a:r>
            <a:r>
              <a:rPr lang="en-US" dirty="0"/>
              <a:t>:	3.39</a:t>
            </a:r>
          </a:p>
          <a:p>
            <a:pPr algn="l">
              <a:lnSpc>
                <a:spcPct val="130000"/>
              </a:lnSpc>
              <a:spcBef>
                <a:spcPts val="300"/>
              </a:spcBef>
              <a:spcAft>
                <a:spcPts val="300"/>
              </a:spcAft>
            </a:pPr>
            <a:r>
              <a:rPr lang="en-US" b="1" dirty="0">
                <a:solidFill>
                  <a:srgbClr val="FF0000"/>
                </a:solidFill>
              </a:rPr>
              <a:t>MAE</a:t>
            </a:r>
            <a:r>
              <a:rPr lang="en-US" dirty="0"/>
              <a:t>: 	0.75</a:t>
            </a:r>
          </a:p>
        </p:txBody>
      </p:sp>
      <p:pic>
        <p:nvPicPr>
          <p:cNvPr id="9" name="Picture 8">
            <a:extLst>
              <a:ext uri="{FF2B5EF4-FFF2-40B4-BE49-F238E27FC236}">
                <a16:creationId xmlns:a16="http://schemas.microsoft.com/office/drawing/2014/main" id="{DFFD1D32-DBBA-4851-A56F-728FD6D887AF}"/>
              </a:ext>
            </a:extLst>
          </p:cNvPr>
          <p:cNvPicPr>
            <a:picLocks noChangeAspect="1"/>
          </p:cNvPicPr>
          <p:nvPr/>
        </p:nvPicPr>
        <p:blipFill>
          <a:blip r:embed="rId3"/>
          <a:stretch>
            <a:fillRect/>
          </a:stretch>
        </p:blipFill>
        <p:spPr>
          <a:xfrm>
            <a:off x="3064224" y="2646403"/>
            <a:ext cx="6063552" cy="3620254"/>
          </a:xfrm>
          <a:prstGeom prst="rect">
            <a:avLst/>
          </a:prstGeom>
        </p:spPr>
      </p:pic>
    </p:spTree>
    <p:extLst>
      <p:ext uri="{BB962C8B-B14F-4D97-AF65-F5344CB8AC3E}">
        <p14:creationId xmlns:p14="http://schemas.microsoft.com/office/powerpoint/2010/main" val="83263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E84C-3683-652F-CF31-A1F9AD732A33}"/>
              </a:ext>
            </a:extLst>
          </p:cNvPr>
          <p:cNvSpPr>
            <a:spLocks noGrp="1"/>
          </p:cNvSpPr>
          <p:nvPr>
            <p:ph type="title"/>
          </p:nvPr>
        </p:nvSpPr>
        <p:spPr/>
        <p:txBody>
          <a:bodyPr/>
          <a:lstStyle/>
          <a:p>
            <a:r>
              <a:rPr lang="en-VN" dirty="0"/>
              <a:t>Nội dung báo cáo</a:t>
            </a:r>
          </a:p>
        </p:txBody>
      </p:sp>
      <p:sp>
        <p:nvSpPr>
          <p:cNvPr id="4" name="Footer Placeholder 3">
            <a:extLst>
              <a:ext uri="{FF2B5EF4-FFF2-40B4-BE49-F238E27FC236}">
                <a16:creationId xmlns:a16="http://schemas.microsoft.com/office/drawing/2014/main" id="{275CE7DB-4EF2-E577-7045-907EE0ED1556}"/>
              </a:ext>
            </a:extLst>
          </p:cNvPr>
          <p:cNvSpPr>
            <a:spLocks noGrp="1"/>
          </p:cNvSpPr>
          <p:nvPr>
            <p:ph type="ftr" sz="quarter" idx="11"/>
          </p:nvPr>
        </p:nvSpPr>
        <p:spPr>
          <a:xfrm rot="16200000">
            <a:off x="9932860" y="3850428"/>
            <a:ext cx="4114800" cy="365125"/>
          </a:xfrm>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51644F55-1C93-504E-9D59-CA42F6113C46}"/>
              </a:ext>
            </a:extLst>
          </p:cNvPr>
          <p:cNvSpPr>
            <a:spLocks noGrp="1"/>
          </p:cNvSpPr>
          <p:nvPr>
            <p:ph type="sldNum" sz="quarter" idx="12"/>
          </p:nvPr>
        </p:nvSpPr>
        <p:spPr/>
        <p:txBody>
          <a:bodyPr/>
          <a:lstStyle/>
          <a:p>
            <a:fld id="{48F63A3B-78C7-47BE-AE5E-E10140E04643}" type="slidenum">
              <a:rPr lang="en-US" smtClean="0"/>
              <a:pPr/>
              <a:t>2</a:t>
            </a:fld>
            <a:endParaRPr lang="en-US" dirty="0"/>
          </a:p>
        </p:txBody>
      </p:sp>
      <p:grpSp>
        <p:nvGrpSpPr>
          <p:cNvPr id="6" name="Group 5">
            <a:extLst>
              <a:ext uri="{FF2B5EF4-FFF2-40B4-BE49-F238E27FC236}">
                <a16:creationId xmlns:a16="http://schemas.microsoft.com/office/drawing/2014/main" id="{EE7A0637-CEE0-29B3-3E51-8DACCCDE2A10}"/>
              </a:ext>
            </a:extLst>
          </p:cNvPr>
          <p:cNvGrpSpPr/>
          <p:nvPr/>
        </p:nvGrpSpPr>
        <p:grpSpPr>
          <a:xfrm>
            <a:off x="1033164" y="2094865"/>
            <a:ext cx="7770177" cy="948373"/>
            <a:chOff x="1033164" y="2094865"/>
            <a:chExt cx="7770177" cy="948373"/>
          </a:xfrm>
        </p:grpSpPr>
        <p:sp>
          <p:nvSpPr>
            <p:cNvPr id="7" name="Rounded Rectangle 6">
              <a:extLst>
                <a:ext uri="{FF2B5EF4-FFF2-40B4-BE49-F238E27FC236}">
                  <a16:creationId xmlns:a16="http://schemas.microsoft.com/office/drawing/2014/main" id="{BF261A7D-28B4-1B84-D8E2-11C9EDDBFA1E}"/>
                </a:ext>
              </a:extLst>
            </p:cNvPr>
            <p:cNvSpPr/>
            <p:nvPr/>
          </p:nvSpPr>
          <p:spPr>
            <a:xfrm>
              <a:off x="1033164" y="2094865"/>
              <a:ext cx="7770177" cy="948373"/>
            </a:xfrm>
            <a:prstGeom prst="roundRect">
              <a:avLst>
                <a:gd name="adj" fmla="val 6767"/>
              </a:avLst>
            </a:prstGeom>
            <a:solidFill>
              <a:schemeClr val="bg1"/>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ysClr val="windowText" lastClr="000000"/>
                </a:solidFill>
              </a:endParaRPr>
            </a:p>
          </p:txBody>
        </p:sp>
        <p:sp>
          <p:nvSpPr>
            <p:cNvPr id="8" name="Oval 7">
              <a:extLst>
                <a:ext uri="{FF2B5EF4-FFF2-40B4-BE49-F238E27FC236}">
                  <a16:creationId xmlns:a16="http://schemas.microsoft.com/office/drawing/2014/main" id="{7D45351B-999A-54A2-68EA-9E33D3ECF433}"/>
                </a:ext>
              </a:extLst>
            </p:cNvPr>
            <p:cNvSpPr/>
            <p:nvPr/>
          </p:nvSpPr>
          <p:spPr>
            <a:xfrm>
              <a:off x="1193006" y="2265441"/>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800" b="1">
                  <a:solidFill>
                    <a:schemeClr val="bg1"/>
                  </a:solidFill>
                  <a:latin typeface="Times New Roman" panose="02020603050405020304" pitchFamily="18" charset="0"/>
                  <a:cs typeface="Times New Roman" panose="02020603050405020304" pitchFamily="18" charset="0"/>
                </a:rPr>
                <a:t>1</a:t>
              </a:r>
            </a:p>
          </p:txBody>
        </p:sp>
        <p:sp>
          <p:nvSpPr>
            <p:cNvPr id="9" name="TextBox 8">
              <a:extLst>
                <a:ext uri="{FF2B5EF4-FFF2-40B4-BE49-F238E27FC236}">
                  <a16:creationId xmlns:a16="http://schemas.microsoft.com/office/drawing/2014/main" id="{B7EE7FB7-C0E4-A1B4-DB55-6B757C313225}"/>
                </a:ext>
              </a:extLst>
            </p:cNvPr>
            <p:cNvSpPr txBox="1"/>
            <p:nvPr/>
          </p:nvSpPr>
          <p:spPr>
            <a:xfrm>
              <a:off x="1862399" y="2338218"/>
              <a:ext cx="6940941" cy="461665"/>
            </a:xfrm>
            <a:prstGeom prst="rect">
              <a:avLst/>
            </a:prstGeom>
            <a:noFill/>
          </p:spPr>
          <p:txBody>
            <a:bodyPr wrap="square" rtlCol="0" anchor="ctr">
              <a:spAutoFit/>
            </a:bodyPr>
            <a:lstStyle/>
            <a:p>
              <a:r>
                <a:rPr lang="en-US" sz="2400" dirty="0" err="1"/>
                <a:t>Tổng</a:t>
              </a:r>
              <a:r>
                <a:rPr lang="en-US" sz="2400" dirty="0"/>
                <a:t> </a:t>
              </a:r>
              <a:r>
                <a:rPr lang="en-US" sz="2400" dirty="0" err="1"/>
                <a:t>quan</a:t>
              </a:r>
              <a:r>
                <a:rPr lang="en-US" sz="2400" dirty="0"/>
                <a:t> </a:t>
              </a:r>
              <a:r>
                <a:rPr lang="en-US" sz="2400" dirty="0" err="1"/>
                <a:t>đề</a:t>
              </a:r>
              <a:r>
                <a:rPr lang="en-US" sz="2400" dirty="0"/>
                <a:t> </a:t>
              </a:r>
              <a:r>
                <a:rPr lang="en-US" sz="2400" dirty="0" err="1"/>
                <a:t>tài</a:t>
              </a:r>
              <a:r>
                <a:rPr lang="en-US" sz="2400" dirty="0"/>
                <a:t> </a:t>
              </a:r>
              <a:r>
                <a:rPr lang="en-US" sz="2400" dirty="0" err="1"/>
                <a:t>luận</a:t>
              </a:r>
              <a:r>
                <a:rPr lang="en-US" sz="2400" dirty="0"/>
                <a:t> </a:t>
              </a:r>
              <a:r>
                <a:rPr lang="en-US" sz="2400" dirty="0" err="1"/>
                <a:t>văn</a:t>
              </a:r>
              <a:endParaRPr lang="en-VN" sz="2400" dirty="0"/>
            </a:p>
          </p:txBody>
        </p:sp>
      </p:grpSp>
      <p:grpSp>
        <p:nvGrpSpPr>
          <p:cNvPr id="10" name="Group 9">
            <a:extLst>
              <a:ext uri="{FF2B5EF4-FFF2-40B4-BE49-F238E27FC236}">
                <a16:creationId xmlns:a16="http://schemas.microsoft.com/office/drawing/2014/main" id="{79B93310-8338-04AE-BD6F-ECFF66EFE9D6}"/>
              </a:ext>
            </a:extLst>
          </p:cNvPr>
          <p:cNvGrpSpPr/>
          <p:nvPr/>
        </p:nvGrpSpPr>
        <p:grpSpPr>
          <a:xfrm>
            <a:off x="1033164" y="3255196"/>
            <a:ext cx="7770177" cy="948373"/>
            <a:chOff x="1033164" y="3239499"/>
            <a:chExt cx="7770177" cy="948373"/>
          </a:xfrm>
        </p:grpSpPr>
        <p:sp>
          <p:nvSpPr>
            <p:cNvPr id="11" name="Rounded Rectangle 10">
              <a:extLst>
                <a:ext uri="{FF2B5EF4-FFF2-40B4-BE49-F238E27FC236}">
                  <a16:creationId xmlns:a16="http://schemas.microsoft.com/office/drawing/2014/main" id="{DF2C7C36-DBA2-4FF8-A24D-527781AE8EE7}"/>
                </a:ext>
              </a:extLst>
            </p:cNvPr>
            <p:cNvSpPr/>
            <p:nvPr/>
          </p:nvSpPr>
          <p:spPr>
            <a:xfrm>
              <a:off x="1033164" y="3239499"/>
              <a:ext cx="7770177" cy="948373"/>
            </a:xfrm>
            <a:prstGeom prst="roundRect">
              <a:avLst>
                <a:gd name="adj" fmla="val 6767"/>
              </a:avLst>
            </a:prstGeom>
            <a:solidFill>
              <a:schemeClr val="accent4">
                <a:lumMod val="75000"/>
              </a:schemeClr>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chemeClr val="bg1"/>
                </a:solidFill>
              </a:endParaRPr>
            </a:p>
          </p:txBody>
        </p:sp>
        <p:sp>
          <p:nvSpPr>
            <p:cNvPr id="12" name="Oval 11">
              <a:extLst>
                <a:ext uri="{FF2B5EF4-FFF2-40B4-BE49-F238E27FC236}">
                  <a16:creationId xmlns:a16="http://schemas.microsoft.com/office/drawing/2014/main" id="{0EEA81DE-5C39-814F-98C8-9799897FAEEB}"/>
                </a:ext>
              </a:extLst>
            </p:cNvPr>
            <p:cNvSpPr/>
            <p:nvPr/>
          </p:nvSpPr>
          <p:spPr>
            <a:xfrm>
              <a:off x="1193005" y="3410075"/>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800" b="1">
                  <a:solidFill>
                    <a:schemeClr val="bg1"/>
                  </a:solidFill>
                  <a:latin typeface="Times New Roman" panose="02020603050405020304" pitchFamily="18" charset="0"/>
                  <a:cs typeface="Times New Roman" panose="02020603050405020304" pitchFamily="18" charset="0"/>
                </a:rPr>
                <a:t>2</a:t>
              </a:r>
            </a:p>
          </p:txBody>
        </p:sp>
        <p:sp>
          <p:nvSpPr>
            <p:cNvPr id="13" name="TextBox 12">
              <a:extLst>
                <a:ext uri="{FF2B5EF4-FFF2-40B4-BE49-F238E27FC236}">
                  <a16:creationId xmlns:a16="http://schemas.microsoft.com/office/drawing/2014/main" id="{6C7C750D-FB6C-0D48-11D1-777CC1189796}"/>
                </a:ext>
              </a:extLst>
            </p:cNvPr>
            <p:cNvSpPr txBox="1"/>
            <p:nvPr/>
          </p:nvSpPr>
          <p:spPr>
            <a:xfrm>
              <a:off x="1862399" y="3482851"/>
              <a:ext cx="6609248" cy="461665"/>
            </a:xfrm>
            <a:prstGeom prst="rect">
              <a:avLst/>
            </a:prstGeom>
            <a:noFill/>
          </p:spPr>
          <p:txBody>
            <a:bodyPr wrap="square" rtlCol="0" anchor="ctr">
              <a:spAutoFit/>
            </a:bodyPr>
            <a:lstStyle/>
            <a:p>
              <a:r>
                <a:rPr lang="en-US" sz="2400" dirty="0" err="1">
                  <a:solidFill>
                    <a:schemeClr val="bg1"/>
                  </a:solidFill>
                </a:rPr>
                <a:t>Giải</a:t>
              </a:r>
              <a:r>
                <a:rPr lang="en-US" sz="2400" dirty="0">
                  <a:solidFill>
                    <a:schemeClr val="bg1"/>
                  </a:solidFill>
                </a:rPr>
                <a:t> </a:t>
              </a:r>
              <a:r>
                <a:rPr lang="en-US" sz="2400" dirty="0" err="1">
                  <a:solidFill>
                    <a:schemeClr val="bg1"/>
                  </a:solidFill>
                </a:rPr>
                <a:t>pháp</a:t>
              </a:r>
              <a:r>
                <a:rPr lang="en-US" sz="2400" dirty="0">
                  <a:solidFill>
                    <a:schemeClr val="bg1"/>
                  </a:solidFill>
                </a:rPr>
                <a:t> </a:t>
              </a:r>
              <a:r>
                <a:rPr lang="en-US" sz="2400" dirty="0" err="1">
                  <a:solidFill>
                    <a:schemeClr val="bg1"/>
                  </a:solidFill>
                </a:rPr>
                <a:t>đề</a:t>
              </a:r>
              <a:r>
                <a:rPr lang="en-US" sz="2400" dirty="0">
                  <a:solidFill>
                    <a:schemeClr val="bg1"/>
                  </a:solidFill>
                </a:rPr>
                <a:t> </a:t>
              </a:r>
              <a:r>
                <a:rPr lang="en-US" sz="2400" dirty="0" err="1">
                  <a:solidFill>
                    <a:schemeClr val="bg1"/>
                  </a:solidFill>
                </a:rPr>
                <a:t>xuất</a:t>
              </a:r>
              <a:endParaRPr lang="en-VN" sz="2400" dirty="0">
                <a:solidFill>
                  <a:schemeClr val="bg1"/>
                </a:solidFill>
              </a:endParaRPr>
            </a:p>
          </p:txBody>
        </p:sp>
      </p:grpSp>
      <p:grpSp>
        <p:nvGrpSpPr>
          <p:cNvPr id="14" name="Group 13">
            <a:extLst>
              <a:ext uri="{FF2B5EF4-FFF2-40B4-BE49-F238E27FC236}">
                <a16:creationId xmlns:a16="http://schemas.microsoft.com/office/drawing/2014/main" id="{E6F08B0B-13CE-0C19-BAD9-060AC4DD6F08}"/>
              </a:ext>
            </a:extLst>
          </p:cNvPr>
          <p:cNvGrpSpPr/>
          <p:nvPr/>
        </p:nvGrpSpPr>
        <p:grpSpPr>
          <a:xfrm>
            <a:off x="1033164" y="4415527"/>
            <a:ext cx="7770177" cy="948373"/>
            <a:chOff x="1033164" y="4431224"/>
            <a:chExt cx="7770177" cy="948373"/>
          </a:xfrm>
        </p:grpSpPr>
        <p:sp>
          <p:nvSpPr>
            <p:cNvPr id="15" name="Rounded Rectangle 6">
              <a:extLst>
                <a:ext uri="{FF2B5EF4-FFF2-40B4-BE49-F238E27FC236}">
                  <a16:creationId xmlns:a16="http://schemas.microsoft.com/office/drawing/2014/main" id="{F1448787-01D4-9B57-C8D6-4852D1688A7C}"/>
                </a:ext>
              </a:extLst>
            </p:cNvPr>
            <p:cNvSpPr/>
            <p:nvPr/>
          </p:nvSpPr>
          <p:spPr>
            <a:xfrm>
              <a:off x="1033164" y="4431224"/>
              <a:ext cx="7770177" cy="948373"/>
            </a:xfrm>
            <a:prstGeom prst="roundRect">
              <a:avLst>
                <a:gd name="adj" fmla="val 6767"/>
              </a:avLst>
            </a:prstGeom>
            <a:solidFill>
              <a:schemeClr val="bg1"/>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ysClr val="windowText" lastClr="000000"/>
                </a:solidFill>
              </a:endParaRPr>
            </a:p>
          </p:txBody>
        </p:sp>
        <p:sp>
          <p:nvSpPr>
            <p:cNvPr id="16" name="Oval 15">
              <a:extLst>
                <a:ext uri="{FF2B5EF4-FFF2-40B4-BE49-F238E27FC236}">
                  <a16:creationId xmlns:a16="http://schemas.microsoft.com/office/drawing/2014/main" id="{5A80A263-3857-AB29-9ADD-DBB55F785253}"/>
                </a:ext>
              </a:extLst>
            </p:cNvPr>
            <p:cNvSpPr/>
            <p:nvPr/>
          </p:nvSpPr>
          <p:spPr>
            <a:xfrm>
              <a:off x="1193006" y="4601800"/>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Times New Roman" panose="02020603050405020304" pitchFamily="18" charset="0"/>
                  <a:cs typeface="Times New Roman" panose="02020603050405020304" pitchFamily="18" charset="0"/>
                </a:rPr>
                <a:t>3</a:t>
              </a:r>
              <a:endParaRPr lang="en-VN" sz="2800" b="1">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1889582-D1BF-AA43-C49F-F5B33014116F}"/>
                </a:ext>
              </a:extLst>
            </p:cNvPr>
            <p:cNvSpPr txBox="1"/>
            <p:nvPr/>
          </p:nvSpPr>
          <p:spPr>
            <a:xfrm>
              <a:off x="1862400" y="4674577"/>
              <a:ext cx="6609248" cy="461665"/>
            </a:xfrm>
            <a:prstGeom prst="rect">
              <a:avLst/>
            </a:prstGeom>
            <a:noFill/>
          </p:spPr>
          <p:txBody>
            <a:bodyPr wrap="square" rtlCol="0" anchor="ctr">
              <a:spAutoFit/>
            </a:bodyPr>
            <a:lstStyle/>
            <a:p>
              <a:r>
                <a:rPr lang="en-US" sz="2400" dirty="0" err="1"/>
                <a:t>Kết</a:t>
              </a:r>
              <a:r>
                <a:rPr lang="en-US" sz="2400" dirty="0"/>
                <a:t> </a:t>
              </a:r>
              <a:r>
                <a:rPr lang="en-US" sz="2400" dirty="0" err="1"/>
                <a:t>quả</a:t>
              </a:r>
              <a:r>
                <a:rPr lang="en-US" sz="2400" dirty="0"/>
                <a:t> </a:t>
              </a:r>
              <a:r>
                <a:rPr lang="en-US" sz="2400" dirty="0" err="1"/>
                <a:t>giải</a:t>
              </a:r>
              <a:r>
                <a:rPr lang="en-US" sz="2400" dirty="0"/>
                <a:t> </a:t>
              </a:r>
              <a:r>
                <a:rPr lang="en-US" sz="2400" dirty="0" err="1"/>
                <a:t>pháp</a:t>
              </a:r>
              <a:r>
                <a:rPr lang="en-US" sz="2400" dirty="0"/>
                <a:t> </a:t>
              </a:r>
              <a:r>
                <a:rPr lang="en-US" sz="2400" dirty="0" err="1"/>
                <a:t>đề</a:t>
              </a:r>
              <a:r>
                <a:rPr lang="en-US" sz="2400" dirty="0"/>
                <a:t> </a:t>
              </a:r>
              <a:r>
                <a:rPr lang="en-US" sz="2400" dirty="0" err="1"/>
                <a:t>xuất</a:t>
              </a:r>
              <a:endParaRPr lang="en-VN" sz="2400" dirty="0"/>
            </a:p>
          </p:txBody>
        </p:sp>
      </p:grpSp>
      <p:grpSp>
        <p:nvGrpSpPr>
          <p:cNvPr id="18" name="Group 17">
            <a:extLst>
              <a:ext uri="{FF2B5EF4-FFF2-40B4-BE49-F238E27FC236}">
                <a16:creationId xmlns:a16="http://schemas.microsoft.com/office/drawing/2014/main" id="{34FA8A22-CE55-67A8-9AFF-40EDDC95FC03}"/>
              </a:ext>
            </a:extLst>
          </p:cNvPr>
          <p:cNvGrpSpPr/>
          <p:nvPr/>
        </p:nvGrpSpPr>
        <p:grpSpPr>
          <a:xfrm>
            <a:off x="1033164" y="5575858"/>
            <a:ext cx="7770177" cy="948373"/>
            <a:chOff x="1033164" y="5575858"/>
            <a:chExt cx="7770177" cy="948373"/>
          </a:xfrm>
        </p:grpSpPr>
        <p:sp>
          <p:nvSpPr>
            <p:cNvPr id="19" name="Rounded Rectangle 9">
              <a:extLst>
                <a:ext uri="{FF2B5EF4-FFF2-40B4-BE49-F238E27FC236}">
                  <a16:creationId xmlns:a16="http://schemas.microsoft.com/office/drawing/2014/main" id="{A7273024-F982-5A73-BA89-9F231004D90B}"/>
                </a:ext>
              </a:extLst>
            </p:cNvPr>
            <p:cNvSpPr/>
            <p:nvPr/>
          </p:nvSpPr>
          <p:spPr>
            <a:xfrm>
              <a:off x="1033164" y="5575858"/>
              <a:ext cx="7770177" cy="948373"/>
            </a:xfrm>
            <a:prstGeom prst="roundRect">
              <a:avLst>
                <a:gd name="adj" fmla="val 6767"/>
              </a:avLst>
            </a:prstGeom>
            <a:solidFill>
              <a:schemeClr val="accent4">
                <a:lumMod val="75000"/>
              </a:schemeClr>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chemeClr val="bg1"/>
                </a:solidFill>
              </a:endParaRPr>
            </a:p>
          </p:txBody>
        </p:sp>
        <p:sp>
          <p:nvSpPr>
            <p:cNvPr id="20" name="Oval 19">
              <a:extLst>
                <a:ext uri="{FF2B5EF4-FFF2-40B4-BE49-F238E27FC236}">
                  <a16:creationId xmlns:a16="http://schemas.microsoft.com/office/drawing/2014/main" id="{EBE4969A-B312-14CB-795B-054DC3E0FE64}"/>
                </a:ext>
              </a:extLst>
            </p:cNvPr>
            <p:cNvSpPr/>
            <p:nvPr/>
          </p:nvSpPr>
          <p:spPr>
            <a:xfrm>
              <a:off x="1193005" y="5746434"/>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Times New Roman" panose="02020603050405020304" pitchFamily="18" charset="0"/>
                  <a:cs typeface="Times New Roman" panose="02020603050405020304" pitchFamily="18" charset="0"/>
                </a:rPr>
                <a:t>4</a:t>
              </a:r>
              <a:endParaRPr lang="en-VN" sz="2800" b="1">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57F4F9A-6266-8C8C-2ABD-6DABB3ECE8E4}"/>
                </a:ext>
              </a:extLst>
            </p:cNvPr>
            <p:cNvSpPr txBox="1"/>
            <p:nvPr/>
          </p:nvSpPr>
          <p:spPr>
            <a:xfrm>
              <a:off x="1862399" y="5819210"/>
              <a:ext cx="6609248" cy="461665"/>
            </a:xfrm>
            <a:prstGeom prst="rect">
              <a:avLst/>
            </a:prstGeom>
            <a:noFill/>
          </p:spPr>
          <p:txBody>
            <a:bodyPr wrap="square" rtlCol="0" anchor="ctr">
              <a:spAutoFit/>
            </a:bodyPr>
            <a:lstStyle/>
            <a:p>
              <a:r>
                <a:rPr lang="en-US" sz="2400" dirty="0" err="1">
                  <a:solidFill>
                    <a:schemeClr val="bg1"/>
                  </a:solidFill>
                </a:rPr>
                <a:t>Kết</a:t>
              </a:r>
              <a:r>
                <a:rPr lang="en-US" sz="2400" dirty="0">
                  <a:solidFill>
                    <a:schemeClr val="bg1"/>
                  </a:solidFill>
                </a:rPr>
                <a:t> </a:t>
              </a:r>
              <a:r>
                <a:rPr lang="en-US" sz="2400" dirty="0" err="1">
                  <a:solidFill>
                    <a:schemeClr val="bg1"/>
                  </a:solidFill>
                </a:rPr>
                <a:t>luận</a:t>
              </a:r>
              <a:r>
                <a:rPr lang="en-US" sz="2400" dirty="0">
                  <a:solidFill>
                    <a:schemeClr val="bg1"/>
                  </a:solidFill>
                </a:rPr>
                <a:t> </a:t>
              </a:r>
              <a:r>
                <a:rPr lang="en-US" sz="2400" dirty="0" err="1">
                  <a:solidFill>
                    <a:schemeClr val="bg1"/>
                  </a:solidFill>
                </a:rPr>
                <a:t>và</a:t>
              </a:r>
              <a:r>
                <a:rPr lang="en-US" sz="2400" dirty="0">
                  <a:solidFill>
                    <a:schemeClr val="bg1"/>
                  </a:solidFill>
                </a:rPr>
                <a:t> </a:t>
              </a:r>
              <a:r>
                <a:rPr lang="en-US" sz="2400" dirty="0" err="1">
                  <a:solidFill>
                    <a:schemeClr val="bg1"/>
                  </a:solidFill>
                </a:rPr>
                <a:t>hướng</a:t>
              </a:r>
              <a:r>
                <a:rPr lang="en-US" sz="2400" dirty="0">
                  <a:solidFill>
                    <a:schemeClr val="bg1"/>
                  </a:solidFill>
                </a:rPr>
                <a:t> </a:t>
              </a:r>
              <a:r>
                <a:rPr lang="en-US" sz="2400" dirty="0" err="1">
                  <a:solidFill>
                    <a:schemeClr val="bg1"/>
                  </a:solidFill>
                </a:rPr>
                <a:t>phát</a:t>
              </a:r>
              <a:r>
                <a:rPr lang="en-US" sz="2400" dirty="0">
                  <a:solidFill>
                    <a:schemeClr val="bg1"/>
                  </a:solidFill>
                </a:rPr>
                <a:t> </a:t>
              </a:r>
              <a:r>
                <a:rPr lang="en-US" sz="2400" dirty="0" err="1">
                  <a:solidFill>
                    <a:schemeClr val="bg1"/>
                  </a:solidFill>
                </a:rPr>
                <a:t>triển</a:t>
              </a:r>
              <a:endParaRPr lang="en-VN" sz="2400" dirty="0">
                <a:solidFill>
                  <a:schemeClr val="bg1"/>
                </a:solidFill>
              </a:endParaRPr>
            </a:p>
          </p:txBody>
        </p:sp>
      </p:grpSp>
    </p:spTree>
    <p:extLst>
      <p:ext uri="{BB962C8B-B14F-4D97-AF65-F5344CB8AC3E}">
        <p14:creationId xmlns:p14="http://schemas.microsoft.com/office/powerpoint/2010/main" val="126495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altLang="ja-JP" dirty="0" err="1"/>
              <a:t>Đánh</a:t>
            </a:r>
            <a:r>
              <a:rPr lang="en-US" altLang="ja-JP" dirty="0"/>
              <a:t> </a:t>
            </a:r>
            <a:r>
              <a:rPr lang="en-US" altLang="ja-JP" dirty="0" err="1"/>
              <a:t>giá</a:t>
            </a:r>
            <a:r>
              <a:rPr lang="en-US" altLang="ja-JP" dirty="0"/>
              <a:t> </a:t>
            </a:r>
            <a:r>
              <a:rPr lang="en-US" altLang="ja-JP" dirty="0" err="1"/>
              <a:t>trên</a:t>
            </a:r>
            <a:r>
              <a:rPr lang="en-US" altLang="ja-JP" dirty="0"/>
              <a:t> </a:t>
            </a:r>
            <a:r>
              <a:rPr lang="en-US" altLang="ja-JP" dirty="0" err="1"/>
              <a:t>trạm</a:t>
            </a:r>
            <a:r>
              <a:rPr lang="en-US" altLang="ja-JP" dirty="0"/>
              <a:t> Chi </a:t>
            </a:r>
            <a:r>
              <a:rPr lang="en-US" altLang="ja-JP" dirty="0" err="1"/>
              <a:t>Cục</a:t>
            </a:r>
            <a:r>
              <a:rPr lang="en-US" altLang="ja-JP" dirty="0"/>
              <a:t> </a:t>
            </a:r>
            <a:r>
              <a:rPr lang="en-US" altLang="ja-JP" dirty="0" err="1"/>
              <a:t>Thuỷ</a:t>
            </a:r>
            <a:r>
              <a:rPr lang="en-US" altLang="ja-JP" dirty="0"/>
              <a:t> </a:t>
            </a:r>
            <a:r>
              <a:rPr lang="en-US" altLang="ja-JP" dirty="0" err="1"/>
              <a:t>Lợi</a:t>
            </a:r>
            <a:r>
              <a:rPr lang="en-US" altLang="ja-JP" dirty="0"/>
              <a:t> – </a:t>
            </a:r>
            <a:r>
              <a:rPr lang="en-US" altLang="ja-JP" dirty="0" err="1"/>
              <a:t>Vrain</a:t>
            </a:r>
            <a:r>
              <a:rPr lang="en-US" altLang="ja-JP" dirty="0"/>
              <a:t> – 1/2025</a:t>
            </a:r>
          </a:p>
          <a:p>
            <a:pPr marL="457200" lvl="1" indent="0">
              <a:buNone/>
            </a:pPr>
            <a:endParaRPr lang="en-US" altLang="ja-JP" dirty="0"/>
          </a:p>
          <a:p>
            <a:pPr marL="0" indent="0">
              <a:buNone/>
            </a:pP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8" name="TextBox 7">
            <a:extLst>
              <a:ext uri="{FF2B5EF4-FFF2-40B4-BE49-F238E27FC236}">
                <a16:creationId xmlns:a16="http://schemas.microsoft.com/office/drawing/2014/main" id="{843FE9CA-405B-4916-8B57-754A696A4656}"/>
              </a:ext>
            </a:extLst>
          </p:cNvPr>
          <p:cNvSpPr txBox="1"/>
          <p:nvPr/>
        </p:nvSpPr>
        <p:spPr>
          <a:xfrm>
            <a:off x="9601200" y="2857500"/>
            <a:ext cx="1984800" cy="1726114"/>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TP: </a:t>
            </a:r>
            <a:r>
              <a:rPr lang="en-US" dirty="0"/>
              <a:t>13</a:t>
            </a:r>
          </a:p>
          <a:p>
            <a:pPr algn="l">
              <a:lnSpc>
                <a:spcPct val="130000"/>
              </a:lnSpc>
              <a:spcBef>
                <a:spcPts val="300"/>
              </a:spcBef>
              <a:spcAft>
                <a:spcPts val="300"/>
              </a:spcAft>
            </a:pPr>
            <a:r>
              <a:rPr lang="en-US" b="1" dirty="0">
                <a:solidFill>
                  <a:srgbClr val="FF0000"/>
                </a:solidFill>
              </a:rPr>
              <a:t>TN: </a:t>
            </a:r>
            <a:r>
              <a:rPr lang="en-US" dirty="0"/>
              <a:t>263</a:t>
            </a:r>
          </a:p>
          <a:p>
            <a:pPr algn="l">
              <a:lnSpc>
                <a:spcPct val="130000"/>
              </a:lnSpc>
              <a:spcBef>
                <a:spcPts val="300"/>
              </a:spcBef>
              <a:spcAft>
                <a:spcPts val="300"/>
              </a:spcAft>
            </a:pPr>
            <a:r>
              <a:rPr lang="en-US" b="1" dirty="0">
                <a:solidFill>
                  <a:srgbClr val="FF0000"/>
                </a:solidFill>
              </a:rPr>
              <a:t>FP: </a:t>
            </a:r>
            <a:r>
              <a:rPr lang="en-US" dirty="0"/>
              <a:t>58</a:t>
            </a:r>
          </a:p>
          <a:p>
            <a:pPr algn="l">
              <a:lnSpc>
                <a:spcPct val="130000"/>
              </a:lnSpc>
              <a:spcBef>
                <a:spcPts val="300"/>
              </a:spcBef>
              <a:spcAft>
                <a:spcPts val="300"/>
              </a:spcAft>
            </a:pPr>
            <a:r>
              <a:rPr lang="en-US" b="1" dirty="0">
                <a:solidFill>
                  <a:srgbClr val="FF0000"/>
                </a:solidFill>
              </a:rPr>
              <a:t>FN: </a:t>
            </a:r>
            <a:r>
              <a:rPr lang="en-US" dirty="0"/>
              <a:t>2</a:t>
            </a:r>
          </a:p>
        </p:txBody>
      </p:sp>
      <p:sp>
        <p:nvSpPr>
          <p:cNvPr id="12" name="TextBox 11">
            <a:extLst>
              <a:ext uri="{FF2B5EF4-FFF2-40B4-BE49-F238E27FC236}">
                <a16:creationId xmlns:a16="http://schemas.microsoft.com/office/drawing/2014/main" id="{5ECE4801-4268-454A-8E1E-DFC0E61608E7}"/>
              </a:ext>
            </a:extLst>
          </p:cNvPr>
          <p:cNvSpPr txBox="1"/>
          <p:nvPr/>
        </p:nvSpPr>
        <p:spPr>
          <a:xfrm>
            <a:off x="940769" y="3720557"/>
            <a:ext cx="1984800" cy="414985"/>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Threshold: </a:t>
            </a:r>
            <a:r>
              <a:rPr lang="en-US" dirty="0"/>
              <a:t>0.2</a:t>
            </a:r>
          </a:p>
        </p:txBody>
      </p:sp>
      <p:pic>
        <p:nvPicPr>
          <p:cNvPr id="7" name="Picture 6">
            <a:extLst>
              <a:ext uri="{FF2B5EF4-FFF2-40B4-BE49-F238E27FC236}">
                <a16:creationId xmlns:a16="http://schemas.microsoft.com/office/drawing/2014/main" id="{720CA291-B57D-4FCF-B9B8-7F3F49AB6375}"/>
              </a:ext>
            </a:extLst>
          </p:cNvPr>
          <p:cNvPicPr>
            <a:picLocks noChangeAspect="1"/>
          </p:cNvPicPr>
          <p:nvPr/>
        </p:nvPicPr>
        <p:blipFill>
          <a:blip r:embed="rId3"/>
          <a:stretch>
            <a:fillRect/>
          </a:stretch>
        </p:blipFill>
        <p:spPr>
          <a:xfrm>
            <a:off x="3494861" y="2736662"/>
            <a:ext cx="5604534" cy="3360442"/>
          </a:xfrm>
          <a:prstGeom prst="rect">
            <a:avLst/>
          </a:prstGeom>
        </p:spPr>
      </p:pic>
    </p:spTree>
    <p:extLst>
      <p:ext uri="{BB962C8B-B14F-4D97-AF65-F5344CB8AC3E}">
        <p14:creationId xmlns:p14="http://schemas.microsoft.com/office/powerpoint/2010/main" val="2399079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altLang="ja-JP" dirty="0" err="1"/>
              <a:t>Đánh</a:t>
            </a:r>
            <a:r>
              <a:rPr lang="en-US" altLang="ja-JP" dirty="0"/>
              <a:t> </a:t>
            </a:r>
            <a:r>
              <a:rPr lang="en-US" altLang="ja-JP" dirty="0" err="1"/>
              <a:t>giá</a:t>
            </a:r>
            <a:r>
              <a:rPr lang="en-US" altLang="ja-JP" dirty="0"/>
              <a:t> </a:t>
            </a:r>
            <a:r>
              <a:rPr lang="en-US" altLang="ja-JP" dirty="0" err="1"/>
              <a:t>trên</a:t>
            </a:r>
            <a:r>
              <a:rPr lang="en-US" altLang="ja-JP" dirty="0"/>
              <a:t> </a:t>
            </a:r>
            <a:r>
              <a:rPr lang="en-US" altLang="ja-JP" dirty="0" err="1"/>
              <a:t>trạm</a:t>
            </a:r>
            <a:r>
              <a:rPr lang="en-US" altLang="ja-JP" dirty="0"/>
              <a:t> Chi </a:t>
            </a:r>
            <a:r>
              <a:rPr lang="en-US" altLang="ja-JP" dirty="0" err="1"/>
              <a:t>Cục</a:t>
            </a:r>
            <a:r>
              <a:rPr lang="en-US" altLang="ja-JP" dirty="0"/>
              <a:t> </a:t>
            </a:r>
            <a:r>
              <a:rPr lang="en-US" altLang="ja-JP" dirty="0" err="1"/>
              <a:t>Thuỷ</a:t>
            </a:r>
            <a:r>
              <a:rPr lang="en-US" altLang="ja-JP" dirty="0"/>
              <a:t> </a:t>
            </a:r>
            <a:r>
              <a:rPr lang="en-US" altLang="ja-JP" dirty="0" err="1"/>
              <a:t>Lợi</a:t>
            </a:r>
            <a:r>
              <a:rPr lang="en-US" altLang="ja-JP" dirty="0"/>
              <a:t> – </a:t>
            </a:r>
            <a:r>
              <a:rPr lang="en-US" altLang="ja-JP" dirty="0" err="1"/>
              <a:t>Vrain</a:t>
            </a:r>
            <a:r>
              <a:rPr lang="en-US" altLang="ja-JP" dirty="0"/>
              <a:t> – 1/2025</a:t>
            </a:r>
          </a:p>
          <a:p>
            <a:pPr marL="457200" lvl="1" indent="0">
              <a:buNone/>
            </a:pPr>
            <a:endParaRPr lang="en-US" altLang="ja-JP" dirty="0"/>
          </a:p>
          <a:p>
            <a:pPr marL="0" indent="0">
              <a:buNone/>
            </a:pP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8" name="TextBox 7">
            <a:extLst>
              <a:ext uri="{FF2B5EF4-FFF2-40B4-BE49-F238E27FC236}">
                <a16:creationId xmlns:a16="http://schemas.microsoft.com/office/drawing/2014/main" id="{843FE9CA-405B-4916-8B57-754A696A4656}"/>
              </a:ext>
            </a:extLst>
          </p:cNvPr>
          <p:cNvSpPr txBox="1"/>
          <p:nvPr/>
        </p:nvSpPr>
        <p:spPr>
          <a:xfrm>
            <a:off x="9601200" y="2857500"/>
            <a:ext cx="1984800" cy="1726114"/>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Accuracy: </a:t>
            </a:r>
            <a:r>
              <a:rPr lang="en-US" dirty="0"/>
              <a:t>0.82</a:t>
            </a:r>
          </a:p>
          <a:p>
            <a:pPr algn="l">
              <a:lnSpc>
                <a:spcPct val="130000"/>
              </a:lnSpc>
              <a:spcBef>
                <a:spcPts val="300"/>
              </a:spcBef>
              <a:spcAft>
                <a:spcPts val="300"/>
              </a:spcAft>
            </a:pPr>
            <a:r>
              <a:rPr lang="en-US" b="1" dirty="0">
                <a:solidFill>
                  <a:srgbClr val="FF0000"/>
                </a:solidFill>
              </a:rPr>
              <a:t>Precision: </a:t>
            </a:r>
            <a:r>
              <a:rPr lang="en-US" dirty="0"/>
              <a:t>0.18</a:t>
            </a:r>
          </a:p>
          <a:p>
            <a:pPr algn="l">
              <a:lnSpc>
                <a:spcPct val="130000"/>
              </a:lnSpc>
              <a:spcBef>
                <a:spcPts val="300"/>
              </a:spcBef>
              <a:spcAft>
                <a:spcPts val="300"/>
              </a:spcAft>
            </a:pPr>
            <a:r>
              <a:rPr lang="en-US" b="1" dirty="0">
                <a:solidFill>
                  <a:srgbClr val="FF0000"/>
                </a:solidFill>
              </a:rPr>
              <a:t>Recall: </a:t>
            </a:r>
            <a:r>
              <a:rPr lang="en-US" dirty="0"/>
              <a:t>0.81</a:t>
            </a:r>
          </a:p>
          <a:p>
            <a:pPr algn="l">
              <a:lnSpc>
                <a:spcPct val="130000"/>
              </a:lnSpc>
              <a:spcBef>
                <a:spcPts val="300"/>
              </a:spcBef>
              <a:spcAft>
                <a:spcPts val="300"/>
              </a:spcAft>
            </a:pPr>
            <a:r>
              <a:rPr lang="en-US" b="1" dirty="0">
                <a:solidFill>
                  <a:srgbClr val="FF0000"/>
                </a:solidFill>
              </a:rPr>
              <a:t>F1 Score: </a:t>
            </a:r>
            <a:r>
              <a:rPr lang="en-US" dirty="0"/>
              <a:t>0.3</a:t>
            </a:r>
          </a:p>
        </p:txBody>
      </p:sp>
      <p:pic>
        <p:nvPicPr>
          <p:cNvPr id="9" name="Picture 8">
            <a:extLst>
              <a:ext uri="{FF2B5EF4-FFF2-40B4-BE49-F238E27FC236}">
                <a16:creationId xmlns:a16="http://schemas.microsoft.com/office/drawing/2014/main" id="{7275B571-C1A0-4B00-9CFB-F9B90C3CABFF}"/>
              </a:ext>
            </a:extLst>
          </p:cNvPr>
          <p:cNvPicPr>
            <a:picLocks noChangeAspect="1"/>
          </p:cNvPicPr>
          <p:nvPr/>
        </p:nvPicPr>
        <p:blipFill>
          <a:blip r:embed="rId3"/>
          <a:stretch>
            <a:fillRect/>
          </a:stretch>
        </p:blipFill>
        <p:spPr>
          <a:xfrm>
            <a:off x="3260338" y="2776474"/>
            <a:ext cx="5671324" cy="3400489"/>
          </a:xfrm>
          <a:prstGeom prst="rect">
            <a:avLst/>
          </a:prstGeom>
        </p:spPr>
      </p:pic>
      <p:sp>
        <p:nvSpPr>
          <p:cNvPr id="12" name="TextBox 11">
            <a:extLst>
              <a:ext uri="{FF2B5EF4-FFF2-40B4-BE49-F238E27FC236}">
                <a16:creationId xmlns:a16="http://schemas.microsoft.com/office/drawing/2014/main" id="{5ECE4801-4268-454A-8E1E-DFC0E61608E7}"/>
              </a:ext>
            </a:extLst>
          </p:cNvPr>
          <p:cNvSpPr txBox="1"/>
          <p:nvPr/>
        </p:nvSpPr>
        <p:spPr>
          <a:xfrm>
            <a:off x="940769" y="3720557"/>
            <a:ext cx="1984800" cy="414985"/>
          </a:xfrm>
          <a:prstGeom prst="rect">
            <a:avLst/>
          </a:prstGeom>
          <a:noFill/>
        </p:spPr>
        <p:txBody>
          <a:bodyPr wrap="square" rtlCol="0">
            <a:spAutoFit/>
          </a:bodyPr>
          <a:lstStyle/>
          <a:p>
            <a:pPr algn="l">
              <a:lnSpc>
                <a:spcPct val="130000"/>
              </a:lnSpc>
              <a:spcBef>
                <a:spcPts val="300"/>
              </a:spcBef>
              <a:spcAft>
                <a:spcPts val="300"/>
              </a:spcAft>
            </a:pPr>
            <a:r>
              <a:rPr lang="en-US" b="1" dirty="0">
                <a:solidFill>
                  <a:srgbClr val="FF0000"/>
                </a:solidFill>
              </a:rPr>
              <a:t>Threshold</a:t>
            </a:r>
            <a:r>
              <a:rPr lang="en-US" b="1">
                <a:solidFill>
                  <a:srgbClr val="FF0000"/>
                </a:solidFill>
              </a:rPr>
              <a:t>: </a:t>
            </a:r>
            <a:r>
              <a:rPr lang="en-US"/>
              <a:t>0.2</a:t>
            </a:r>
            <a:endParaRPr lang="en-US" dirty="0"/>
          </a:p>
        </p:txBody>
      </p:sp>
    </p:spTree>
    <p:extLst>
      <p:ext uri="{BB962C8B-B14F-4D97-AF65-F5344CB8AC3E}">
        <p14:creationId xmlns:p14="http://schemas.microsoft.com/office/powerpoint/2010/main" val="3000018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Kết quả của giải pháp đề xuất</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altLang="ja-JP" dirty="0"/>
              <a:t>Giao </a:t>
            </a:r>
            <a:r>
              <a:rPr lang="en-US" altLang="ja-JP" dirty="0" err="1"/>
              <a:t>diện</a:t>
            </a:r>
            <a:r>
              <a:rPr lang="en-US" altLang="ja-JP" dirty="0"/>
              <a:t> web:</a:t>
            </a:r>
          </a:p>
          <a:p>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22</a:t>
            </a:fld>
            <a:endParaRPr lang="en-US" dirty="0"/>
          </a:p>
        </p:txBody>
      </p:sp>
      <p:pic>
        <p:nvPicPr>
          <p:cNvPr id="9" name="Picture 8">
            <a:extLst>
              <a:ext uri="{FF2B5EF4-FFF2-40B4-BE49-F238E27FC236}">
                <a16:creationId xmlns:a16="http://schemas.microsoft.com/office/drawing/2014/main" id="{DF14158F-A6C1-40F0-8F86-715CAB7E3F99}"/>
              </a:ext>
            </a:extLst>
          </p:cNvPr>
          <p:cNvPicPr>
            <a:picLocks noChangeAspect="1"/>
          </p:cNvPicPr>
          <p:nvPr/>
        </p:nvPicPr>
        <p:blipFill>
          <a:blip r:embed="rId3"/>
          <a:stretch>
            <a:fillRect/>
          </a:stretch>
        </p:blipFill>
        <p:spPr>
          <a:xfrm>
            <a:off x="0" y="-1046"/>
            <a:ext cx="12192000" cy="6859046"/>
          </a:xfrm>
          <a:prstGeom prst="rect">
            <a:avLst/>
          </a:prstGeom>
        </p:spPr>
      </p:pic>
    </p:spTree>
    <p:extLst>
      <p:ext uri="{BB962C8B-B14F-4D97-AF65-F5344CB8AC3E}">
        <p14:creationId xmlns:p14="http://schemas.microsoft.com/office/powerpoint/2010/main" val="3271721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266DD-010D-C751-81B4-EE20FA6ACD2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23</a:t>
            </a:fld>
            <a:endParaRPr lang="en-US" dirty="0"/>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fontScale="90000"/>
          </a:bodyPr>
          <a:lstStyle/>
          <a:p>
            <a:r>
              <a:rPr lang="en-VN" dirty="0"/>
              <a:t>KẾT LUẬN VÀ HƯỚNG</a:t>
            </a:r>
            <a:br>
              <a:rPr lang="en-VN" dirty="0"/>
            </a:br>
            <a:r>
              <a:rPr lang="en-VN" dirty="0"/>
              <a:t>PHÁT TRIỂN CỦA ĐỀ TÀI</a:t>
            </a:r>
          </a:p>
        </p:txBody>
      </p:sp>
      <p:sp>
        <p:nvSpPr>
          <p:cNvPr id="5" name="Text Placeholder 4">
            <a:extLst>
              <a:ext uri="{FF2B5EF4-FFF2-40B4-BE49-F238E27FC236}">
                <a16:creationId xmlns:a16="http://schemas.microsoft.com/office/drawing/2014/main" id="{565E2CB9-B8D2-5359-3AF8-5D750D3658A9}"/>
              </a:ext>
            </a:extLst>
          </p:cNvPr>
          <p:cNvSpPr>
            <a:spLocks noGrp="1"/>
          </p:cNvSpPr>
          <p:nvPr>
            <p:ph type="body" idx="1"/>
          </p:nvPr>
        </p:nvSpPr>
        <p:spPr/>
        <p:txBody>
          <a:bodyPr/>
          <a:lstStyle/>
          <a:p>
            <a:endParaRPr lang="en-VN"/>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dirty="0"/>
              <a:t>04</a:t>
            </a:r>
          </a:p>
        </p:txBody>
      </p:sp>
    </p:spTree>
    <p:extLst>
      <p:ext uri="{BB962C8B-B14F-4D97-AF65-F5344CB8AC3E}">
        <p14:creationId xmlns:p14="http://schemas.microsoft.com/office/powerpoint/2010/main" val="2333382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498E-1F7D-011C-9558-CECFE1B85EF7}"/>
              </a:ext>
            </a:extLst>
          </p:cNvPr>
          <p:cNvSpPr>
            <a:spLocks noGrp="1"/>
          </p:cNvSpPr>
          <p:nvPr>
            <p:ph type="title"/>
          </p:nvPr>
        </p:nvSpPr>
        <p:spPr/>
        <p:txBody>
          <a:bodyPr/>
          <a:lstStyle/>
          <a:p>
            <a:r>
              <a:rPr lang="en-VN" dirty="0"/>
              <a:t>4. Kết luận và hướng phát triển của đề tài</a:t>
            </a:r>
          </a:p>
        </p:txBody>
      </p:sp>
      <p:sp>
        <p:nvSpPr>
          <p:cNvPr id="3" name="Content Placeholder 2">
            <a:extLst>
              <a:ext uri="{FF2B5EF4-FFF2-40B4-BE49-F238E27FC236}">
                <a16:creationId xmlns:a16="http://schemas.microsoft.com/office/drawing/2014/main" id="{C5486762-78C3-B744-DD5C-CFF1A18D3C84}"/>
              </a:ext>
            </a:extLst>
          </p:cNvPr>
          <p:cNvSpPr>
            <a:spLocks noGrp="1"/>
          </p:cNvSpPr>
          <p:nvPr>
            <p:ph idx="1"/>
          </p:nvPr>
        </p:nvSpPr>
        <p:spPr/>
        <p:txBody>
          <a:bodyPr>
            <a:normAutofit/>
          </a:bodyPr>
          <a:lstStyle/>
          <a:p>
            <a:pPr eaLnBrk="1" hangingPunct="1"/>
            <a:r>
              <a:rPr lang="en-US" altLang="ja-JP" dirty="0" err="1"/>
              <a:t>Kết</a:t>
            </a:r>
            <a:r>
              <a:rPr lang="en-US" altLang="ja-JP" dirty="0"/>
              <a:t> </a:t>
            </a:r>
            <a:r>
              <a:rPr lang="en-US" altLang="ja-JP" dirty="0" err="1"/>
              <a:t>luận</a:t>
            </a:r>
            <a:endParaRPr lang="en-US" altLang="ja-JP" dirty="0"/>
          </a:p>
          <a:p>
            <a:pPr lvl="1"/>
            <a:r>
              <a:rPr lang="en-US" altLang="ja-JP" dirty="0" err="1"/>
              <a:t>Thiết</a:t>
            </a:r>
            <a:r>
              <a:rPr lang="en-US" altLang="ja-JP" dirty="0"/>
              <a:t> </a:t>
            </a:r>
            <a:r>
              <a:rPr lang="en-US" altLang="ja-JP" dirty="0" err="1"/>
              <a:t>bị</a:t>
            </a:r>
            <a:r>
              <a:rPr lang="en-US" altLang="ja-JP" dirty="0"/>
              <a:t> </a:t>
            </a:r>
            <a:r>
              <a:rPr lang="en-US" altLang="ja-JP" dirty="0" err="1"/>
              <a:t>đầu</a:t>
            </a:r>
            <a:r>
              <a:rPr lang="en-US" altLang="ja-JP" dirty="0"/>
              <a:t> </a:t>
            </a:r>
            <a:r>
              <a:rPr lang="en-US" altLang="ja-JP" dirty="0" err="1"/>
              <a:t>cuối</a:t>
            </a:r>
            <a:r>
              <a:rPr lang="en-US" altLang="ja-JP" dirty="0"/>
              <a:t>:</a:t>
            </a:r>
          </a:p>
          <a:p>
            <a:pPr lvl="2"/>
            <a:r>
              <a:rPr lang="en-US" altLang="ja-JP" dirty="0" err="1"/>
              <a:t>Đo</a:t>
            </a:r>
            <a:r>
              <a:rPr lang="en-US" altLang="ja-JP" dirty="0"/>
              <a:t> </a:t>
            </a:r>
            <a:r>
              <a:rPr lang="en-US" altLang="ja-JP" dirty="0" err="1"/>
              <a:t>đạc</a:t>
            </a:r>
            <a:r>
              <a:rPr lang="en-US" altLang="ja-JP" dirty="0"/>
              <a:t> </a:t>
            </a:r>
            <a:r>
              <a:rPr lang="en-US" altLang="ja-JP" dirty="0" err="1"/>
              <a:t>dữ</a:t>
            </a:r>
            <a:r>
              <a:rPr lang="en-US" altLang="ja-JP" dirty="0"/>
              <a:t> </a:t>
            </a:r>
            <a:r>
              <a:rPr lang="en-US" altLang="ja-JP" dirty="0" err="1"/>
              <a:t>liệu</a:t>
            </a:r>
            <a:r>
              <a:rPr lang="en-US" altLang="ja-JP" dirty="0"/>
              <a:t> </a:t>
            </a:r>
            <a:r>
              <a:rPr lang="en-US" altLang="ja-JP" dirty="0" err="1"/>
              <a:t>khí</a:t>
            </a:r>
            <a:r>
              <a:rPr lang="en-US" altLang="ja-JP" dirty="0"/>
              <a:t> </a:t>
            </a:r>
            <a:r>
              <a:rPr lang="en-US" altLang="ja-JP" dirty="0" err="1"/>
              <a:t>tượng</a:t>
            </a:r>
            <a:r>
              <a:rPr lang="en-US" altLang="ja-JP" dirty="0"/>
              <a:t> </a:t>
            </a:r>
            <a:r>
              <a:rPr lang="en-US" altLang="ja-JP" dirty="0" err="1"/>
              <a:t>và</a:t>
            </a:r>
            <a:r>
              <a:rPr lang="en-US" altLang="ja-JP" dirty="0"/>
              <a:t> </a:t>
            </a:r>
            <a:r>
              <a:rPr lang="en-US" altLang="ja-JP" dirty="0" err="1"/>
              <a:t>giao</a:t>
            </a:r>
            <a:r>
              <a:rPr lang="en-US" altLang="ja-JP" dirty="0"/>
              <a:t> </a:t>
            </a:r>
            <a:r>
              <a:rPr lang="en-US" altLang="ja-JP" dirty="0" err="1"/>
              <a:t>tiếp</a:t>
            </a:r>
            <a:r>
              <a:rPr lang="en-US" altLang="ja-JP" dirty="0"/>
              <a:t> </a:t>
            </a:r>
            <a:r>
              <a:rPr lang="en-US" altLang="ja-JP" dirty="0" err="1"/>
              <a:t>với</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chủ</a:t>
            </a:r>
            <a:r>
              <a:rPr lang="en-US" altLang="ja-JP" dirty="0"/>
              <a:t>.</a:t>
            </a:r>
          </a:p>
          <a:p>
            <a:pPr lvl="1"/>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chủ</a:t>
            </a:r>
            <a:r>
              <a:rPr lang="en-US" altLang="ja-JP" dirty="0"/>
              <a:t>:</a:t>
            </a:r>
          </a:p>
          <a:p>
            <a:pPr lvl="2"/>
            <a:r>
              <a:rPr lang="en-US" altLang="ja-JP" dirty="0" err="1"/>
              <a:t>Hiện</a:t>
            </a:r>
            <a:r>
              <a:rPr lang="en-US" altLang="ja-JP" dirty="0"/>
              <a:t> </a:t>
            </a:r>
            <a:r>
              <a:rPr lang="en-US" altLang="ja-JP" dirty="0" err="1"/>
              <a:t>thực</a:t>
            </a:r>
            <a:r>
              <a:rPr lang="en-US" altLang="ja-JP" dirty="0"/>
              <a:t> </a:t>
            </a:r>
            <a:r>
              <a:rPr lang="en-US" altLang="ja-JP" dirty="0" err="1"/>
              <a:t>mô</a:t>
            </a:r>
            <a:r>
              <a:rPr lang="en-US" altLang="ja-JP" dirty="0"/>
              <a:t> </a:t>
            </a:r>
            <a:r>
              <a:rPr lang="en-US" altLang="ja-JP" dirty="0" err="1"/>
              <a:t>hình</a:t>
            </a:r>
            <a:r>
              <a:rPr lang="en-US" altLang="ja-JP" dirty="0"/>
              <a:t> </a:t>
            </a:r>
            <a:r>
              <a:rPr lang="en-US" altLang="ja-JP" dirty="0" err="1"/>
              <a:t>dự</a:t>
            </a:r>
            <a:r>
              <a:rPr lang="en-US" altLang="ja-JP" dirty="0"/>
              <a:t> </a:t>
            </a:r>
            <a:r>
              <a:rPr lang="en-US" altLang="ja-JP" dirty="0" err="1"/>
              <a:t>đoán</a:t>
            </a:r>
            <a:r>
              <a:rPr lang="en-US" altLang="ja-JP" dirty="0"/>
              <a:t> </a:t>
            </a:r>
            <a:r>
              <a:rPr lang="en-US" altLang="ja-JP" dirty="0" err="1"/>
              <a:t>lượng</a:t>
            </a:r>
            <a:r>
              <a:rPr lang="en-US" altLang="ja-JP" dirty="0"/>
              <a:t> </a:t>
            </a:r>
            <a:r>
              <a:rPr lang="en-US" altLang="ja-JP" dirty="0" err="1"/>
              <a:t>mưa</a:t>
            </a:r>
            <a:r>
              <a:rPr lang="en-US" altLang="ja-JP" dirty="0"/>
              <a:t>.</a:t>
            </a:r>
          </a:p>
          <a:p>
            <a:pPr lvl="1"/>
            <a:r>
              <a:rPr lang="en-US" altLang="ja-JP" dirty="0"/>
              <a:t>Giao </a:t>
            </a:r>
            <a:r>
              <a:rPr lang="en-US" altLang="ja-JP" dirty="0" err="1"/>
              <a:t>diện</a:t>
            </a:r>
            <a:r>
              <a:rPr lang="en-US" altLang="ja-JP" dirty="0"/>
              <a:t> </a:t>
            </a:r>
            <a:r>
              <a:rPr lang="en-US" altLang="ja-JP" dirty="0" err="1"/>
              <a:t>người</a:t>
            </a:r>
            <a:r>
              <a:rPr lang="en-US" altLang="ja-JP" dirty="0"/>
              <a:t> </a:t>
            </a:r>
            <a:r>
              <a:rPr lang="en-US" altLang="ja-JP" dirty="0" err="1"/>
              <a:t>dùng</a:t>
            </a:r>
            <a:r>
              <a:rPr lang="en-US" altLang="ja-JP" dirty="0"/>
              <a:t> </a:t>
            </a:r>
          </a:p>
          <a:p>
            <a:pPr lvl="2"/>
            <a:r>
              <a:rPr lang="en-US" altLang="ja-JP" dirty="0"/>
              <a:t>Trang web: </a:t>
            </a:r>
            <a:r>
              <a:rPr lang="en-US" altLang="ja-JP" dirty="0" err="1"/>
              <a:t>Hiển</a:t>
            </a:r>
            <a:r>
              <a:rPr lang="en-US" altLang="ja-JP" dirty="0"/>
              <a:t> </a:t>
            </a:r>
            <a:r>
              <a:rPr lang="en-US" altLang="ja-JP" dirty="0" err="1"/>
              <a:t>thị</a:t>
            </a:r>
            <a:r>
              <a:rPr lang="en-US" altLang="ja-JP" dirty="0"/>
              <a:t> </a:t>
            </a:r>
            <a:r>
              <a:rPr lang="en-US" altLang="ja-JP" dirty="0" err="1"/>
              <a:t>lượng</a:t>
            </a:r>
            <a:r>
              <a:rPr lang="en-US" altLang="ja-JP" dirty="0"/>
              <a:t> </a:t>
            </a:r>
            <a:r>
              <a:rPr lang="en-US" altLang="ja-JP" dirty="0" err="1"/>
              <a:t>mưa</a:t>
            </a:r>
            <a:r>
              <a:rPr lang="en-US" altLang="ja-JP" dirty="0"/>
              <a:t> </a:t>
            </a:r>
            <a:r>
              <a:rPr lang="en-US" altLang="ja-JP" dirty="0" err="1"/>
              <a:t>dự</a:t>
            </a:r>
            <a:r>
              <a:rPr lang="en-US" altLang="ja-JP" dirty="0"/>
              <a:t> </a:t>
            </a:r>
            <a:r>
              <a:rPr lang="en-US" altLang="ja-JP" dirty="0" err="1"/>
              <a:t>báo</a:t>
            </a:r>
            <a:r>
              <a:rPr lang="en-US" altLang="ja-JP" dirty="0"/>
              <a:t> </a:t>
            </a:r>
            <a:r>
              <a:rPr lang="en-US" altLang="ja-JP" dirty="0" err="1"/>
              <a:t>trong</a:t>
            </a:r>
            <a:r>
              <a:rPr lang="en-US" altLang="ja-JP" dirty="0"/>
              <a:t> 24 </a:t>
            </a:r>
            <a:r>
              <a:rPr lang="en-US" altLang="ja-JP" dirty="0" err="1"/>
              <a:t>giờ</a:t>
            </a:r>
            <a:r>
              <a:rPr lang="en-US" altLang="ja-JP" dirty="0"/>
              <a:t> </a:t>
            </a:r>
            <a:r>
              <a:rPr lang="en-US" altLang="ja-JP" dirty="0" err="1"/>
              <a:t>tiếp</a:t>
            </a:r>
            <a:r>
              <a:rPr lang="en-US" altLang="ja-JP" dirty="0"/>
              <a:t> </a:t>
            </a:r>
            <a:r>
              <a:rPr lang="en-US" altLang="ja-JP" dirty="0" err="1"/>
              <a:t>theo.</a:t>
            </a:r>
            <a:endParaRPr lang="en-US" altLang="ja-JP" dirty="0"/>
          </a:p>
        </p:txBody>
      </p:sp>
      <p:sp>
        <p:nvSpPr>
          <p:cNvPr id="4" name="Footer Placeholder 3">
            <a:extLst>
              <a:ext uri="{FF2B5EF4-FFF2-40B4-BE49-F238E27FC236}">
                <a16:creationId xmlns:a16="http://schemas.microsoft.com/office/drawing/2014/main" id="{06DED0AC-6218-4B5C-CCD6-9F2FD078CB09}"/>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306C5F9B-6BD1-EB73-CE7B-C14AF3C9D635}"/>
              </a:ext>
            </a:extLst>
          </p:cNvPr>
          <p:cNvSpPr>
            <a:spLocks noGrp="1"/>
          </p:cNvSpPr>
          <p:nvPr>
            <p:ph type="sldNum" sz="quarter" idx="12"/>
          </p:nvPr>
        </p:nvSpPr>
        <p:spPr/>
        <p:txBody>
          <a:bodyPr/>
          <a:lstStyle/>
          <a:p>
            <a:fld id="{48F63A3B-78C7-47BE-AE5E-E10140E04643}" type="slidenum">
              <a:rPr lang="en-US" smtClean="0"/>
              <a:pPr/>
              <a:t>24</a:t>
            </a:fld>
            <a:endParaRPr lang="en-US" dirty="0"/>
          </a:p>
        </p:txBody>
      </p:sp>
    </p:spTree>
    <p:extLst>
      <p:ext uri="{BB962C8B-B14F-4D97-AF65-F5344CB8AC3E}">
        <p14:creationId xmlns:p14="http://schemas.microsoft.com/office/powerpoint/2010/main" val="1487050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498E-1F7D-011C-9558-CECFE1B85EF7}"/>
              </a:ext>
            </a:extLst>
          </p:cNvPr>
          <p:cNvSpPr>
            <a:spLocks noGrp="1"/>
          </p:cNvSpPr>
          <p:nvPr>
            <p:ph type="title"/>
          </p:nvPr>
        </p:nvSpPr>
        <p:spPr/>
        <p:txBody>
          <a:bodyPr/>
          <a:lstStyle/>
          <a:p>
            <a:r>
              <a:rPr lang="en-VN" dirty="0"/>
              <a:t>4. Kết luận và hướng phát triển của đề tài</a:t>
            </a:r>
          </a:p>
        </p:txBody>
      </p:sp>
      <p:sp>
        <p:nvSpPr>
          <p:cNvPr id="3" name="Content Placeholder 2">
            <a:extLst>
              <a:ext uri="{FF2B5EF4-FFF2-40B4-BE49-F238E27FC236}">
                <a16:creationId xmlns:a16="http://schemas.microsoft.com/office/drawing/2014/main" id="{C5486762-78C3-B744-DD5C-CFF1A18D3C84}"/>
              </a:ext>
            </a:extLst>
          </p:cNvPr>
          <p:cNvSpPr>
            <a:spLocks noGrp="1"/>
          </p:cNvSpPr>
          <p:nvPr>
            <p:ph idx="1"/>
          </p:nvPr>
        </p:nvSpPr>
        <p:spPr/>
        <p:txBody>
          <a:bodyPr>
            <a:normAutofit lnSpcReduction="10000"/>
          </a:bodyPr>
          <a:lstStyle/>
          <a:p>
            <a:pPr eaLnBrk="1" hangingPunct="1"/>
            <a:r>
              <a:rPr lang="en-US" altLang="ja-JP" dirty="0" err="1"/>
              <a:t>Hướng</a:t>
            </a:r>
            <a:r>
              <a:rPr lang="en-US" altLang="ja-JP" dirty="0"/>
              <a:t> </a:t>
            </a:r>
            <a:r>
              <a:rPr lang="en-US" altLang="ja-JP" dirty="0" err="1"/>
              <a:t>phát</a:t>
            </a:r>
            <a:r>
              <a:rPr lang="en-US" altLang="ja-JP" dirty="0"/>
              <a:t> </a:t>
            </a:r>
            <a:r>
              <a:rPr lang="en-US" altLang="ja-JP" dirty="0" err="1"/>
              <a:t>triển</a:t>
            </a:r>
            <a:r>
              <a:rPr lang="en-US" altLang="ja-JP" dirty="0"/>
              <a:t> </a:t>
            </a:r>
            <a:r>
              <a:rPr lang="en-US" altLang="ja-JP" dirty="0" err="1"/>
              <a:t>của</a:t>
            </a:r>
            <a:r>
              <a:rPr lang="en-US" altLang="ja-JP" dirty="0"/>
              <a:t> </a:t>
            </a:r>
            <a:r>
              <a:rPr lang="en-US" altLang="ja-JP" dirty="0" err="1"/>
              <a:t>đề</a:t>
            </a:r>
            <a:r>
              <a:rPr lang="en-US" altLang="ja-JP" dirty="0"/>
              <a:t> </a:t>
            </a:r>
            <a:r>
              <a:rPr lang="en-US" altLang="ja-JP" dirty="0" err="1"/>
              <a:t>tài</a:t>
            </a:r>
            <a:r>
              <a:rPr lang="en-US" altLang="ja-JP" dirty="0"/>
              <a:t>:</a:t>
            </a:r>
          </a:p>
          <a:p>
            <a:pPr lvl="1"/>
            <a:r>
              <a:rPr lang="en-US" dirty="0" err="1"/>
              <a:t>Cơ</a:t>
            </a:r>
            <a:r>
              <a:rPr lang="en-US" dirty="0"/>
              <a:t> </a:t>
            </a:r>
            <a:r>
              <a:rPr lang="en-US" dirty="0" err="1"/>
              <a:t>sở</a:t>
            </a:r>
            <a:r>
              <a:rPr lang="en-US" dirty="0"/>
              <a:t> </a:t>
            </a:r>
            <a:r>
              <a:rPr lang="en-US" dirty="0" err="1"/>
              <a:t>lý</a:t>
            </a:r>
            <a:r>
              <a:rPr lang="en-US" dirty="0"/>
              <a:t> </a:t>
            </a:r>
            <a:r>
              <a:rPr lang="en-US" dirty="0" err="1"/>
              <a:t>thuyết</a:t>
            </a:r>
            <a:r>
              <a:rPr lang="en-US" dirty="0"/>
              <a:t>:</a:t>
            </a:r>
          </a:p>
          <a:p>
            <a:pPr lvl="2"/>
            <a:r>
              <a:rPr lang="en-US" dirty="0" err="1"/>
              <a:t>Tìm</a:t>
            </a:r>
            <a:r>
              <a:rPr lang="en-US" dirty="0"/>
              <a:t> </a:t>
            </a:r>
            <a:r>
              <a:rPr lang="en-US" dirty="0" err="1"/>
              <a:t>hiểu</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có</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lượng</a:t>
            </a:r>
            <a:r>
              <a:rPr lang="en-US" dirty="0"/>
              <a:t> </a:t>
            </a:r>
            <a:r>
              <a:rPr lang="en-US" dirty="0" err="1"/>
              <a:t>mưa</a:t>
            </a:r>
            <a:r>
              <a:rPr lang="en-US" dirty="0"/>
              <a:t>.</a:t>
            </a:r>
          </a:p>
          <a:p>
            <a:pPr lvl="1"/>
            <a:r>
              <a:rPr lang="en-US" dirty="0" err="1"/>
              <a:t>Bộ</a:t>
            </a:r>
            <a:r>
              <a:rPr lang="en-US" dirty="0"/>
              <a:t> </a:t>
            </a:r>
            <a:r>
              <a:rPr lang="en-US" dirty="0" err="1"/>
              <a:t>dữ</a:t>
            </a:r>
            <a:r>
              <a:rPr lang="en-US" dirty="0"/>
              <a:t> </a:t>
            </a:r>
            <a:r>
              <a:rPr lang="en-US" dirty="0" err="1"/>
              <a:t>liệu</a:t>
            </a:r>
            <a:r>
              <a:rPr lang="en-US" dirty="0"/>
              <a:t>:</a:t>
            </a:r>
          </a:p>
          <a:p>
            <a:pPr lvl="2"/>
            <a:r>
              <a:rPr lang="en-US" dirty="0" err="1"/>
              <a:t>Ứng</a:t>
            </a:r>
            <a:r>
              <a:rPr lang="en-US" dirty="0"/>
              <a:t> </a:t>
            </a:r>
            <a:r>
              <a:rPr lang="en-US" dirty="0" err="1"/>
              <a:t>dụng</a:t>
            </a:r>
            <a:r>
              <a:rPr lang="en-US" dirty="0"/>
              <a:t> </a:t>
            </a:r>
            <a:r>
              <a:rPr lang="en-US" dirty="0" err="1"/>
              <a:t>bộ</a:t>
            </a:r>
            <a:r>
              <a:rPr lang="en-US" dirty="0"/>
              <a:t> </a:t>
            </a:r>
            <a:r>
              <a:rPr lang="en-US" dirty="0" err="1"/>
              <a:t>dữ</a:t>
            </a:r>
            <a:r>
              <a:rPr lang="en-US" dirty="0"/>
              <a:t> </a:t>
            </a:r>
            <a:r>
              <a:rPr lang="en-US" dirty="0" err="1"/>
              <a:t>có</a:t>
            </a:r>
            <a:r>
              <a:rPr lang="en-US" dirty="0"/>
              <a:t> </a:t>
            </a:r>
            <a:r>
              <a:rPr lang="en-US" dirty="0" err="1"/>
              <a:t>độ</a:t>
            </a:r>
            <a:r>
              <a:rPr lang="en-US" dirty="0"/>
              <a:t> </a:t>
            </a:r>
            <a:r>
              <a:rPr lang="en-US" dirty="0" err="1"/>
              <a:t>phân</a:t>
            </a:r>
            <a:r>
              <a:rPr lang="en-US" dirty="0"/>
              <a:t> </a:t>
            </a:r>
            <a:r>
              <a:rPr lang="en-US" dirty="0" err="1"/>
              <a:t>giải</a:t>
            </a:r>
            <a:r>
              <a:rPr lang="en-US" dirty="0"/>
              <a:t> </a:t>
            </a:r>
            <a:r>
              <a:rPr lang="en-US" dirty="0" err="1"/>
              <a:t>và</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hơn</a:t>
            </a:r>
            <a:r>
              <a:rPr lang="en-US" dirty="0"/>
              <a:t>.</a:t>
            </a:r>
          </a:p>
          <a:p>
            <a:pPr lvl="1"/>
            <a:r>
              <a:rPr lang="en-US" altLang="ja-JP" dirty="0" err="1"/>
              <a:t>Hệ</a:t>
            </a:r>
            <a:r>
              <a:rPr lang="en-US" altLang="ja-JP" dirty="0"/>
              <a:t> </a:t>
            </a:r>
            <a:r>
              <a:rPr lang="en-US" altLang="ja-JP" dirty="0" err="1"/>
              <a:t>thống</a:t>
            </a:r>
            <a:r>
              <a:rPr lang="en-US" altLang="ja-JP" dirty="0"/>
              <a:t> </a:t>
            </a:r>
            <a:r>
              <a:rPr lang="en-US" altLang="ja-JP" dirty="0" err="1"/>
              <a:t>thiết</a:t>
            </a:r>
            <a:r>
              <a:rPr lang="en-US" altLang="ja-JP" dirty="0"/>
              <a:t> </a:t>
            </a:r>
            <a:r>
              <a:rPr lang="en-US" altLang="ja-JP" dirty="0" err="1"/>
              <a:t>bị</a:t>
            </a:r>
            <a:endParaRPr lang="en-US" altLang="ja-JP" dirty="0"/>
          </a:p>
          <a:p>
            <a:pPr lvl="2"/>
            <a:r>
              <a:rPr lang="en-US" dirty="0" err="1"/>
              <a:t>Cải</a:t>
            </a:r>
            <a:r>
              <a:rPr lang="en-US" dirty="0"/>
              <a:t> </a:t>
            </a:r>
            <a:r>
              <a:rPr lang="en-US" dirty="0" err="1"/>
              <a:t>tiến</a:t>
            </a:r>
            <a:r>
              <a:rPr lang="en-US" dirty="0"/>
              <a:t> </a:t>
            </a:r>
            <a:r>
              <a:rPr lang="en-US" dirty="0" err="1"/>
              <a:t>hệ</a:t>
            </a:r>
            <a:r>
              <a:rPr lang="en-US" dirty="0"/>
              <a:t> </a:t>
            </a:r>
            <a:r>
              <a:rPr lang="en-US" dirty="0" err="1"/>
              <a:t>thống</a:t>
            </a:r>
            <a:r>
              <a:rPr lang="en-US" dirty="0"/>
              <a:t> </a:t>
            </a:r>
            <a:r>
              <a:rPr lang="en-US" dirty="0" err="1"/>
              <a:t>đo</a:t>
            </a:r>
            <a:r>
              <a:rPr lang="en-US" dirty="0"/>
              <a:t> </a:t>
            </a:r>
            <a:r>
              <a:rPr lang="en-US" dirty="0" err="1"/>
              <a:t>đạc</a:t>
            </a:r>
            <a:r>
              <a:rPr lang="en-US" dirty="0"/>
              <a:t>. </a:t>
            </a:r>
            <a:endParaRPr lang="en-US" altLang="ja-JP" dirty="0"/>
          </a:p>
          <a:p>
            <a:pPr lvl="2"/>
            <a:r>
              <a:rPr lang="en-US" altLang="ja-JP" dirty="0" err="1"/>
              <a:t>Nâng</a:t>
            </a:r>
            <a:r>
              <a:rPr lang="en-US" altLang="ja-JP" dirty="0"/>
              <a:t> </a:t>
            </a:r>
            <a:r>
              <a:rPr lang="en-US" altLang="ja-JP" dirty="0" err="1"/>
              <a:t>cao</a:t>
            </a:r>
            <a:r>
              <a:rPr lang="en-US" altLang="ja-JP" dirty="0"/>
              <a:t> </a:t>
            </a:r>
            <a:r>
              <a:rPr lang="en-US" altLang="ja-JP" dirty="0" err="1"/>
              <a:t>thuật</a:t>
            </a:r>
            <a:r>
              <a:rPr lang="en-US" altLang="ja-JP" dirty="0"/>
              <a:t> </a:t>
            </a:r>
            <a:r>
              <a:rPr lang="en-US" altLang="ja-JP" dirty="0" err="1"/>
              <a:t>toán</a:t>
            </a:r>
            <a:r>
              <a:rPr lang="en-US" altLang="ja-JP" dirty="0"/>
              <a:t> </a:t>
            </a:r>
            <a:r>
              <a:rPr lang="en-US" altLang="ja-JP" dirty="0" err="1"/>
              <a:t>dự</a:t>
            </a:r>
            <a:r>
              <a:rPr lang="en-US" altLang="ja-JP" dirty="0"/>
              <a:t> </a:t>
            </a:r>
            <a:r>
              <a:rPr lang="en-US" altLang="ja-JP" dirty="0" err="1"/>
              <a:t>báo</a:t>
            </a:r>
            <a:r>
              <a:rPr lang="en-US" altLang="ja-JP" dirty="0"/>
              <a:t> </a:t>
            </a:r>
            <a:r>
              <a:rPr lang="en-US" altLang="ja-JP" dirty="0" err="1"/>
              <a:t>lượng</a:t>
            </a:r>
            <a:r>
              <a:rPr lang="en-US" altLang="ja-JP" dirty="0"/>
              <a:t> </a:t>
            </a:r>
            <a:r>
              <a:rPr lang="en-US" altLang="ja-JP" dirty="0" err="1"/>
              <a:t>mưa</a:t>
            </a:r>
            <a:r>
              <a:rPr lang="en-US" altLang="ja-JP" dirty="0"/>
              <a:t>.</a:t>
            </a:r>
          </a:p>
          <a:p>
            <a:pPr lvl="2"/>
            <a:endParaRPr lang="en-US" altLang="ja-JP" dirty="0"/>
          </a:p>
        </p:txBody>
      </p:sp>
      <p:sp>
        <p:nvSpPr>
          <p:cNvPr id="4" name="Footer Placeholder 3">
            <a:extLst>
              <a:ext uri="{FF2B5EF4-FFF2-40B4-BE49-F238E27FC236}">
                <a16:creationId xmlns:a16="http://schemas.microsoft.com/office/drawing/2014/main" id="{06DED0AC-6218-4B5C-CCD6-9F2FD078CB09}"/>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306C5F9B-6BD1-EB73-CE7B-C14AF3C9D635}"/>
              </a:ext>
            </a:extLst>
          </p:cNvPr>
          <p:cNvSpPr>
            <a:spLocks noGrp="1"/>
          </p:cNvSpPr>
          <p:nvPr>
            <p:ph type="sldNum" sz="quarter" idx="12"/>
          </p:nvPr>
        </p:nvSpPr>
        <p:spPr/>
        <p:txBody>
          <a:bodyPr/>
          <a:lstStyle/>
          <a:p>
            <a:fld id="{48F63A3B-78C7-47BE-AE5E-E10140E04643}" type="slidenum">
              <a:rPr lang="en-US" smtClean="0"/>
              <a:pPr/>
              <a:t>25</a:t>
            </a:fld>
            <a:endParaRPr lang="en-US" dirty="0"/>
          </a:p>
        </p:txBody>
      </p:sp>
    </p:spTree>
    <p:extLst>
      <p:ext uri="{BB962C8B-B14F-4D97-AF65-F5344CB8AC3E}">
        <p14:creationId xmlns:p14="http://schemas.microsoft.com/office/powerpoint/2010/main" val="459541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0ED2-0976-BDD1-42A3-BC1678C6FB15}"/>
              </a:ext>
            </a:extLst>
          </p:cNvPr>
          <p:cNvSpPr>
            <a:spLocks noGrp="1"/>
          </p:cNvSpPr>
          <p:nvPr>
            <p:ph type="title"/>
          </p:nvPr>
        </p:nvSpPr>
        <p:spPr/>
        <p:txBody>
          <a:bodyPr/>
          <a:lstStyle/>
          <a:p>
            <a:r>
              <a:rPr lang="en-VN" dirty="0"/>
              <a:t>Tài liệu tham khảo</a:t>
            </a:r>
          </a:p>
        </p:txBody>
      </p:sp>
      <p:sp>
        <p:nvSpPr>
          <p:cNvPr id="3" name="Content Placeholder 2">
            <a:extLst>
              <a:ext uri="{FF2B5EF4-FFF2-40B4-BE49-F238E27FC236}">
                <a16:creationId xmlns:a16="http://schemas.microsoft.com/office/drawing/2014/main" id="{E8833310-1EC0-648B-A63E-D2398957D15E}"/>
              </a:ext>
            </a:extLst>
          </p:cNvPr>
          <p:cNvSpPr>
            <a:spLocks noGrp="1"/>
          </p:cNvSpPr>
          <p:nvPr>
            <p:ph idx="1"/>
          </p:nvPr>
        </p:nvSpPr>
        <p:spPr/>
        <p:txBody>
          <a:bodyPr>
            <a:normAutofit lnSpcReduction="10000"/>
          </a:bodyPr>
          <a:lstStyle/>
          <a:p>
            <a:pPr marL="0" indent="0" algn="just">
              <a:buNone/>
            </a:pPr>
            <a:r>
              <a:rPr lang="vi-VN" sz="1800" dirty="0">
                <a:latin typeface="Times New Roman" panose="02020603050405020304" pitchFamily="18" charset="0"/>
                <a:ea typeface="MS Mincho" panose="02020609040205080304" pitchFamily="49" charset="-128"/>
              </a:rPr>
              <a:t>[1] N. K. Vân, “Vai trò của hình thái địa hình đối với mưa lớn ở vùng bắc trung bộ và sự phân hóa giữa bắc và nam đèo ngang,” Tạp chí CÁC KHOA HỌC VỀ TRÁI ĐẤT, vol. 34, p. 1, 2012.</a:t>
            </a:r>
            <a:endParaRPr lang="en-US" sz="1800" dirty="0">
              <a:latin typeface="Times New Roman" panose="02020603050405020304" pitchFamily="18" charset="0"/>
              <a:ea typeface="MS Mincho" panose="02020609040205080304" pitchFamily="49" charset="-128"/>
            </a:endParaRPr>
          </a:p>
          <a:p>
            <a:pPr marL="0" indent="0" algn="just">
              <a:buNone/>
            </a:pPr>
            <a:r>
              <a:rPr lang="vi-VN" sz="1800" dirty="0">
                <a:latin typeface="Times New Roman" panose="02020603050405020304" pitchFamily="18" charset="0"/>
                <a:ea typeface="MS Mincho" panose="02020609040205080304" pitchFamily="49" charset="-128"/>
              </a:rPr>
              <a:t>[2] P. T. Hà, “Tác động của biến đổi khí hậu đến lũ quét, sạt lở đất,” Báo Tài nguyên và Môi trường, 2014.</a:t>
            </a:r>
            <a:endParaRPr lang="en-US" sz="1800" dirty="0">
              <a:latin typeface="Times New Roman" panose="02020603050405020304" pitchFamily="18" charset="0"/>
              <a:ea typeface="MS Mincho" panose="02020609040205080304" pitchFamily="49" charset="-128"/>
            </a:endParaRPr>
          </a:p>
          <a:p>
            <a:pPr marL="0" indent="0" algn="just">
              <a:buNone/>
            </a:pPr>
            <a:r>
              <a:rPr lang="vi-VN" sz="1800" dirty="0">
                <a:latin typeface="Times New Roman" panose="02020603050405020304" pitchFamily="18" charset="0"/>
                <a:ea typeface="MS Mincho" panose="02020609040205080304" pitchFamily="49" charset="-128"/>
              </a:rPr>
              <a:t>[3] T. T. T. Huyền, N. T. Thảo, N. V. Vinh, M. V. Thông, and N. T. Hằng, “Dự báo tác động của biến đổi khí hậu đến vùng bắc trung bộ, giai đoạn 2016-2030,” Tạp chí Tài nguyên và Môi trường, 2021, phân hiệu Trường Đại học TN&amp;MT Hà Nội tại tỉnh Thanh Hóa. </a:t>
            </a:r>
            <a:endParaRPr lang="en-US" sz="1800" dirty="0">
              <a:latin typeface="Times New Roman" panose="02020603050405020304" pitchFamily="18" charset="0"/>
              <a:ea typeface="MS Mincho" panose="02020609040205080304" pitchFamily="49" charset="-128"/>
            </a:endParaRPr>
          </a:p>
          <a:p>
            <a:pPr marL="0" indent="0" algn="just">
              <a:buNone/>
            </a:pPr>
            <a:r>
              <a:rPr lang="vi-VN" sz="1800" dirty="0">
                <a:latin typeface="Times New Roman" panose="02020603050405020304" pitchFamily="18" charset="0"/>
                <a:ea typeface="MS Mincho" panose="02020609040205080304" pitchFamily="49" charset="-128"/>
              </a:rPr>
              <a:t>[4] L. Espeholt, S. Agrawal, C. Sønderby, M. Kumar, J. Heek, C. Bromberg, C. Gazen, R. Carver, M. Andrychowicz, J. Hickey et al., “Deep learning for twelve hour precipitation forecasts,” Nature communications, vol. 13, no. 1, pp. 1–10, 2022.</a:t>
            </a:r>
            <a:endParaRPr lang="en-US" sz="1800" dirty="0">
              <a:latin typeface="Times New Roman" panose="02020603050405020304" pitchFamily="18" charset="0"/>
              <a:ea typeface="MS Mincho" panose="02020609040205080304" pitchFamily="49" charset="-128"/>
            </a:endParaRPr>
          </a:p>
          <a:p>
            <a:pPr marL="0" indent="0" algn="just">
              <a:buNone/>
            </a:pPr>
            <a:r>
              <a:rPr lang="vi-VN" sz="1800" dirty="0">
                <a:latin typeface="Times New Roman" panose="02020603050405020304" pitchFamily="18" charset="0"/>
                <a:ea typeface="MS Mincho" panose="02020609040205080304" pitchFamily="49" charset="-128"/>
              </a:rPr>
              <a:t>[5] F. Alqahtani, “Ai-driven improvement of monthly average rainfall forecasting in mecca using grid search optimization for lstm networks,” Journal of Water and Climate Change, vol. 15, no. 4, pp. 1439–1458, 2024. </a:t>
            </a:r>
            <a:endParaRPr lang="en-US" sz="1800" dirty="0">
              <a:latin typeface="Times New Roman" panose="02020603050405020304" pitchFamily="18" charset="0"/>
              <a:ea typeface="MS Mincho" panose="02020609040205080304" pitchFamily="49" charset="-128"/>
            </a:endParaRPr>
          </a:p>
        </p:txBody>
      </p:sp>
      <p:sp>
        <p:nvSpPr>
          <p:cNvPr id="4" name="Footer Placeholder 3">
            <a:extLst>
              <a:ext uri="{FF2B5EF4-FFF2-40B4-BE49-F238E27FC236}">
                <a16:creationId xmlns:a16="http://schemas.microsoft.com/office/drawing/2014/main" id="{34356E44-A00A-2323-F81A-FD8F5B511FD4}"/>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88094994-CBD5-3E49-C675-905C929A75C5}"/>
              </a:ext>
            </a:extLst>
          </p:cNvPr>
          <p:cNvSpPr>
            <a:spLocks noGrp="1"/>
          </p:cNvSpPr>
          <p:nvPr>
            <p:ph type="sldNum" sz="quarter" idx="12"/>
          </p:nvPr>
        </p:nvSpPr>
        <p:spPr/>
        <p:txBody>
          <a:bodyPr/>
          <a:lstStyle/>
          <a:p>
            <a:fld id="{48F63A3B-78C7-47BE-AE5E-E10140E04643}" type="slidenum">
              <a:rPr lang="en-US" smtClean="0"/>
              <a:pPr/>
              <a:t>26</a:t>
            </a:fld>
            <a:endParaRPr lang="en-US" dirty="0"/>
          </a:p>
        </p:txBody>
      </p:sp>
    </p:spTree>
    <p:extLst>
      <p:ext uri="{BB962C8B-B14F-4D97-AF65-F5344CB8AC3E}">
        <p14:creationId xmlns:p14="http://schemas.microsoft.com/office/powerpoint/2010/main" val="332391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0ED2-0976-BDD1-42A3-BC1678C6FB15}"/>
              </a:ext>
            </a:extLst>
          </p:cNvPr>
          <p:cNvSpPr>
            <a:spLocks noGrp="1"/>
          </p:cNvSpPr>
          <p:nvPr>
            <p:ph type="title"/>
          </p:nvPr>
        </p:nvSpPr>
        <p:spPr/>
        <p:txBody>
          <a:bodyPr/>
          <a:lstStyle/>
          <a:p>
            <a:r>
              <a:rPr lang="en-VN" dirty="0"/>
              <a:t>Tài liệu tham khảo</a:t>
            </a:r>
          </a:p>
        </p:txBody>
      </p:sp>
      <p:sp>
        <p:nvSpPr>
          <p:cNvPr id="3" name="Content Placeholder 2">
            <a:extLst>
              <a:ext uri="{FF2B5EF4-FFF2-40B4-BE49-F238E27FC236}">
                <a16:creationId xmlns:a16="http://schemas.microsoft.com/office/drawing/2014/main" id="{E8833310-1EC0-648B-A63E-D2398957D15E}"/>
              </a:ext>
            </a:extLst>
          </p:cNvPr>
          <p:cNvSpPr>
            <a:spLocks noGrp="1"/>
          </p:cNvSpPr>
          <p:nvPr>
            <p:ph idx="1"/>
          </p:nvPr>
        </p:nvSpPr>
        <p:spPr/>
        <p:txBody>
          <a:bodyPr>
            <a:normAutofit lnSpcReduction="10000"/>
          </a:bodyPr>
          <a:lstStyle/>
          <a:p>
            <a:pPr marL="0" indent="0" algn="just">
              <a:lnSpc>
                <a:spcPct val="140000"/>
              </a:lnSpc>
              <a:buNone/>
            </a:pPr>
            <a:r>
              <a:rPr lang="vi-VN" sz="1800" dirty="0">
                <a:latin typeface="Times New Roman" panose="02020603050405020304" pitchFamily="18" charset="0"/>
                <a:ea typeface="MS Mincho" panose="02020609040205080304" pitchFamily="49" charset="-128"/>
              </a:rPr>
              <a:t>[6] A. Zanella, S. Zubelzu, M. Bennis, M. Capuzzo, and P. Tarolli, “Internet of things for hydrology: Potential and challenges,” in 2023 18th Wireless OnDemand Network Systems and Services Conference (WONS). IEEE, 2023, pp. 114–121.</a:t>
            </a:r>
            <a:endParaRPr lang="en-US" sz="1800" dirty="0">
              <a:latin typeface="Times New Roman" panose="02020603050405020304" pitchFamily="18" charset="0"/>
              <a:ea typeface="MS Mincho" panose="02020609040205080304" pitchFamily="49" charset="-128"/>
            </a:endParaRPr>
          </a:p>
          <a:p>
            <a:pPr marL="0" indent="0" algn="just">
              <a:lnSpc>
                <a:spcPct val="140000"/>
              </a:lnSpc>
              <a:buNone/>
            </a:pPr>
            <a:r>
              <a:rPr lang="vi-VN" sz="1800" dirty="0">
                <a:latin typeface="Times New Roman" panose="02020603050405020304" pitchFamily="18" charset="0"/>
                <a:ea typeface="MS Mincho" panose="02020609040205080304" pitchFamily="49" charset="-128"/>
              </a:rPr>
              <a:t>[7] M. S. Binetti, C. Campanale, C. Massarelli, and V. F. Uricchio, “The use of weather radar data: Possibilities, challenges and advanced applications,” Earth, vol. 3, no. 1, pp. 157–171, 2022. </a:t>
            </a:r>
            <a:endParaRPr lang="en-US" sz="1800" dirty="0">
              <a:latin typeface="Times New Roman" panose="02020603050405020304" pitchFamily="18" charset="0"/>
              <a:ea typeface="MS Mincho" panose="02020609040205080304" pitchFamily="49" charset="-128"/>
            </a:endParaRPr>
          </a:p>
          <a:p>
            <a:pPr marL="0" indent="0" algn="just">
              <a:lnSpc>
                <a:spcPct val="140000"/>
              </a:lnSpc>
              <a:buNone/>
            </a:pPr>
            <a:r>
              <a:rPr lang="vi-VN" sz="1800" dirty="0">
                <a:latin typeface="Times New Roman" panose="02020603050405020304" pitchFamily="18" charset="0"/>
                <a:ea typeface="MS Mincho" panose="02020609040205080304" pitchFamily="49" charset="-128"/>
              </a:rPr>
              <a:t>[8] U. Chrobak, “We can no longer rely on historical data to predict extreme weather,” Popular Science, 2020.</a:t>
            </a:r>
            <a:endParaRPr lang="en-US" sz="1800" dirty="0">
              <a:latin typeface="Times New Roman" panose="02020603050405020304" pitchFamily="18" charset="0"/>
              <a:ea typeface="MS Mincho" panose="02020609040205080304" pitchFamily="49" charset="-128"/>
            </a:endParaRPr>
          </a:p>
          <a:p>
            <a:pPr marL="0" indent="0" algn="just">
              <a:lnSpc>
                <a:spcPct val="140000"/>
              </a:lnSpc>
              <a:buNone/>
            </a:pPr>
            <a:r>
              <a:rPr lang="vi-VN" sz="1800" dirty="0">
                <a:latin typeface="Times New Roman" panose="02020603050405020304" pitchFamily="18" charset="0"/>
                <a:ea typeface="MS Mincho" panose="02020609040205080304" pitchFamily="49" charset="-128"/>
              </a:rPr>
              <a:t>[9] V. Academy, “La nina: Việt nam chịu ảnh hưởng như thế nào?” VSG Academy, 2024, viện Vũ trụ và Địa không gian Vega.</a:t>
            </a:r>
            <a:endParaRPr lang="en-US" sz="1800" dirty="0">
              <a:latin typeface="Times New Roman" panose="02020603050405020304" pitchFamily="18" charset="0"/>
              <a:ea typeface="MS Mincho" panose="02020609040205080304" pitchFamily="49" charset="-128"/>
            </a:endParaRPr>
          </a:p>
          <a:p>
            <a:pPr marL="0" indent="0" algn="just">
              <a:lnSpc>
                <a:spcPct val="140000"/>
              </a:lnSpc>
              <a:buNone/>
            </a:pPr>
            <a:r>
              <a:rPr lang="vi-VN" sz="1800" dirty="0">
                <a:latin typeface="Times New Roman" panose="02020603050405020304" pitchFamily="18" charset="0"/>
                <a:ea typeface="MS Mincho" panose="02020609040205080304" pitchFamily="49" charset="-128"/>
              </a:rPr>
              <a:t>[10] M. Thành, D. Hưng, V. Tý, V. Dung, and H. Ngà, “Bắc trung bộ thích ứng biến đổi khí hậu - bài 1: Những tín hiệu phức tạp đáng lo ngại,” Báo Tin Tức, 2024. </a:t>
            </a:r>
            <a:endParaRPr lang="en-US" sz="1800" dirty="0">
              <a:latin typeface="Times New Roman" panose="02020603050405020304" pitchFamily="18" charset="0"/>
              <a:ea typeface="MS Mincho" panose="02020609040205080304" pitchFamily="49" charset="-128"/>
            </a:endParaRPr>
          </a:p>
        </p:txBody>
      </p:sp>
      <p:sp>
        <p:nvSpPr>
          <p:cNvPr id="4" name="Footer Placeholder 3">
            <a:extLst>
              <a:ext uri="{FF2B5EF4-FFF2-40B4-BE49-F238E27FC236}">
                <a16:creationId xmlns:a16="http://schemas.microsoft.com/office/drawing/2014/main" id="{34356E44-A00A-2323-F81A-FD8F5B511FD4}"/>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88094994-CBD5-3E49-C675-905C929A75C5}"/>
              </a:ext>
            </a:extLst>
          </p:cNvPr>
          <p:cNvSpPr>
            <a:spLocks noGrp="1"/>
          </p:cNvSpPr>
          <p:nvPr>
            <p:ph type="sldNum" sz="quarter" idx="12"/>
          </p:nvPr>
        </p:nvSpPr>
        <p:spPr/>
        <p:txBody>
          <a:bodyPr/>
          <a:lstStyle/>
          <a:p>
            <a:fld id="{48F63A3B-78C7-47BE-AE5E-E10140E04643}" type="slidenum">
              <a:rPr lang="en-US" smtClean="0"/>
              <a:pPr/>
              <a:t>27</a:t>
            </a:fld>
            <a:endParaRPr lang="en-US" dirty="0"/>
          </a:p>
        </p:txBody>
      </p:sp>
    </p:spTree>
    <p:extLst>
      <p:ext uri="{BB962C8B-B14F-4D97-AF65-F5344CB8AC3E}">
        <p14:creationId xmlns:p14="http://schemas.microsoft.com/office/powerpoint/2010/main" val="2430940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81A21-6E6D-AC1C-AE1F-E5F605E9D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21581-809B-F942-C3D1-31BEA5498722}"/>
              </a:ext>
            </a:extLst>
          </p:cNvPr>
          <p:cNvSpPr>
            <a:spLocks noGrp="1"/>
          </p:cNvSpPr>
          <p:nvPr>
            <p:ph type="title"/>
          </p:nvPr>
        </p:nvSpPr>
        <p:spPr/>
        <p:txBody>
          <a:bodyPr/>
          <a:lstStyle/>
          <a:p>
            <a:r>
              <a:rPr lang="en-VN" dirty="0"/>
              <a:t>Tài liệu tham khảo</a:t>
            </a:r>
          </a:p>
        </p:txBody>
      </p:sp>
      <p:sp>
        <p:nvSpPr>
          <p:cNvPr id="3" name="Content Placeholder 2">
            <a:extLst>
              <a:ext uri="{FF2B5EF4-FFF2-40B4-BE49-F238E27FC236}">
                <a16:creationId xmlns:a16="http://schemas.microsoft.com/office/drawing/2014/main" id="{2CBC49D0-FEDA-1889-CC80-F47E5A1B7A14}"/>
              </a:ext>
            </a:extLst>
          </p:cNvPr>
          <p:cNvSpPr>
            <a:spLocks noGrp="1"/>
          </p:cNvSpPr>
          <p:nvPr>
            <p:ph idx="1"/>
          </p:nvPr>
        </p:nvSpPr>
        <p:spPr/>
        <p:txBody>
          <a:bodyPr>
            <a:normAutofit lnSpcReduction="10000"/>
          </a:bodyPr>
          <a:lstStyle/>
          <a:p>
            <a:pPr marL="0" indent="0" algn="just">
              <a:lnSpc>
                <a:spcPct val="140000"/>
              </a:lnSpc>
              <a:buNone/>
            </a:pPr>
            <a:r>
              <a:rPr lang="vi-VN" sz="1800" dirty="0">
                <a:latin typeface="Times New Roman" panose="02020603050405020304" pitchFamily="18" charset="0"/>
                <a:ea typeface="MS Mincho" panose="02020609040205080304" pitchFamily="49" charset="-128"/>
              </a:rPr>
              <a:t>[11] S. Agrawal, L. Barrington, C. Bromberg, J. Burge, C. Gazen, and J. Hickey, “Machine learning for precipitation nowcasting from radar images,” arXiv preprint arXiv:1912.12132, 2019.</a:t>
            </a:r>
          </a:p>
          <a:p>
            <a:pPr marL="0" indent="0" algn="just">
              <a:lnSpc>
                <a:spcPct val="140000"/>
              </a:lnSpc>
              <a:buNone/>
            </a:pPr>
            <a:r>
              <a:rPr lang="vi-VN" sz="1800" dirty="0">
                <a:latin typeface="Times New Roman" panose="02020603050405020304" pitchFamily="18" charset="0"/>
                <a:ea typeface="MS Mincho" panose="02020609040205080304" pitchFamily="49" charset="-128"/>
              </a:rPr>
              <a:t>[12] Q.-K. Tran and S.-k. Song, “Multi-channel weather radar echo extrapolation with convolutional recurrent neural networks,” Remote Sensing, vol. 11, no. 19, p. 2303, 2019.</a:t>
            </a:r>
          </a:p>
          <a:p>
            <a:pPr marL="0" indent="0" algn="just">
              <a:lnSpc>
                <a:spcPct val="140000"/>
              </a:lnSpc>
              <a:buNone/>
            </a:pPr>
            <a:r>
              <a:rPr lang="vi-VN" sz="1800" dirty="0">
                <a:latin typeface="Times New Roman" panose="02020603050405020304" pitchFamily="18" charset="0"/>
                <a:ea typeface="MS Mincho" panose="02020609040205080304" pitchFamily="49" charset="-128"/>
              </a:rPr>
              <a:t>[13] Y. Wehbe, M. Temimi, and R. F. Adler, “Enhancing precipitation estimates through the fusion of weather radar, satellite retrievals, and surface parameters,” Remote Sensing, vol. 12, no. 8, p. 1342, 2020.</a:t>
            </a:r>
          </a:p>
          <a:p>
            <a:pPr marL="0" indent="0" algn="just">
              <a:lnSpc>
                <a:spcPct val="140000"/>
              </a:lnSpc>
              <a:buNone/>
            </a:pPr>
            <a:r>
              <a:rPr lang="vi-VN" sz="1800" dirty="0">
                <a:latin typeface="Times New Roman" panose="02020603050405020304" pitchFamily="18" charset="0"/>
                <a:ea typeface="MS Mincho" panose="02020609040205080304" pitchFamily="49" charset="-128"/>
              </a:rPr>
              <a:t>[14] P. Benevides, J. Catalao, and G. Nico, “Neural network approach to forecast hourly intense rainfall using gnss precipitable water vapor and meteorological sensors,” Remote Sensing, vol. 11, no. 8, p. 966, 2019.</a:t>
            </a:r>
          </a:p>
          <a:p>
            <a:pPr marL="0" indent="0" algn="just">
              <a:lnSpc>
                <a:spcPct val="140000"/>
              </a:lnSpc>
              <a:buNone/>
            </a:pPr>
            <a:r>
              <a:rPr lang="vi-VN" sz="1800" dirty="0">
                <a:latin typeface="Times New Roman" panose="02020603050405020304" pitchFamily="18" charset="0"/>
                <a:ea typeface="MS Mincho" panose="02020609040205080304" pitchFamily="49" charset="-128"/>
              </a:rPr>
              <a:t>[15] D. Tran Anh, T. Duc Dang, and S. Pham Van, “Improved rainfall prediction using combined pre-processing methods and feed-forward neural networks,” J, vol. 2, no. 1, pp. 65–83, 2019. </a:t>
            </a:r>
            <a:endParaRPr lang="en-VN" sz="1800" dirty="0">
              <a:latin typeface="Times New Roman" panose="02020603050405020304" pitchFamily="18" charset="0"/>
              <a:ea typeface="MS Mincho" panose="02020609040205080304" pitchFamily="49" charset="-128"/>
            </a:endParaRPr>
          </a:p>
        </p:txBody>
      </p:sp>
      <p:sp>
        <p:nvSpPr>
          <p:cNvPr id="4" name="Footer Placeholder 3">
            <a:extLst>
              <a:ext uri="{FF2B5EF4-FFF2-40B4-BE49-F238E27FC236}">
                <a16:creationId xmlns:a16="http://schemas.microsoft.com/office/drawing/2014/main" id="{2B2778B9-A3AC-225B-5DB0-1CDCFBC167A4}"/>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725A3262-6F44-41DD-788B-F6E4ABFF1191}"/>
              </a:ext>
            </a:extLst>
          </p:cNvPr>
          <p:cNvSpPr>
            <a:spLocks noGrp="1"/>
          </p:cNvSpPr>
          <p:nvPr>
            <p:ph type="sldNum" sz="quarter" idx="12"/>
          </p:nvPr>
        </p:nvSpPr>
        <p:spPr/>
        <p:txBody>
          <a:bodyPr/>
          <a:lstStyle/>
          <a:p>
            <a:fld id="{48F63A3B-78C7-47BE-AE5E-E10140E04643}" type="slidenum">
              <a:rPr lang="en-US" smtClean="0"/>
              <a:pPr/>
              <a:t>28</a:t>
            </a:fld>
            <a:endParaRPr lang="en-US" dirty="0"/>
          </a:p>
        </p:txBody>
      </p:sp>
    </p:spTree>
    <p:extLst>
      <p:ext uri="{BB962C8B-B14F-4D97-AF65-F5344CB8AC3E}">
        <p14:creationId xmlns:p14="http://schemas.microsoft.com/office/powerpoint/2010/main" val="2203971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81A21-6E6D-AC1C-AE1F-E5F605E9D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21581-809B-F942-C3D1-31BEA5498722}"/>
              </a:ext>
            </a:extLst>
          </p:cNvPr>
          <p:cNvSpPr>
            <a:spLocks noGrp="1"/>
          </p:cNvSpPr>
          <p:nvPr>
            <p:ph type="title"/>
          </p:nvPr>
        </p:nvSpPr>
        <p:spPr/>
        <p:txBody>
          <a:bodyPr/>
          <a:lstStyle/>
          <a:p>
            <a:r>
              <a:rPr lang="en-VN" dirty="0"/>
              <a:t>Tài liệu tham khảo</a:t>
            </a:r>
          </a:p>
        </p:txBody>
      </p:sp>
      <p:sp>
        <p:nvSpPr>
          <p:cNvPr id="3" name="Content Placeholder 2">
            <a:extLst>
              <a:ext uri="{FF2B5EF4-FFF2-40B4-BE49-F238E27FC236}">
                <a16:creationId xmlns:a16="http://schemas.microsoft.com/office/drawing/2014/main" id="{2CBC49D0-FEDA-1889-CC80-F47E5A1B7A14}"/>
              </a:ext>
            </a:extLst>
          </p:cNvPr>
          <p:cNvSpPr>
            <a:spLocks noGrp="1"/>
          </p:cNvSpPr>
          <p:nvPr>
            <p:ph idx="1"/>
          </p:nvPr>
        </p:nvSpPr>
        <p:spPr/>
        <p:txBody>
          <a:bodyPr>
            <a:normAutofit fontScale="92500" lnSpcReduction="20000"/>
          </a:bodyPr>
          <a:lstStyle/>
          <a:p>
            <a:pPr marL="0" indent="0" algn="just">
              <a:buNone/>
            </a:pPr>
            <a:r>
              <a:rPr lang="vi-VN" sz="1800" dirty="0">
                <a:latin typeface="Times New Roman" panose="02020603050405020304" pitchFamily="18" charset="0"/>
                <a:ea typeface="MS Mincho" panose="02020609040205080304" pitchFamily="49" charset="-128"/>
              </a:rPr>
              <a:t>[16] L. Đức Cương and Đặng Ngọc Sơn, “Nghiên cứu sử dụng số liệu radar phục vụ cảnh báo, dự báo b.o kèm mưa lớn và xây dựng các cấp độ rủi ro thiên tai ở khu vực bắc trung bộ,” Tạp chí Khí tượng Thủy văn, no. 691, pp. 11–20, 2018. </a:t>
            </a:r>
            <a:endParaRPr lang="en-US" sz="1800" dirty="0">
              <a:latin typeface="Times New Roman" panose="02020603050405020304" pitchFamily="18" charset="0"/>
              <a:ea typeface="MS Mincho" panose="02020609040205080304" pitchFamily="49" charset="-128"/>
            </a:endParaRPr>
          </a:p>
          <a:p>
            <a:pPr marL="0" indent="0" algn="just">
              <a:buNone/>
            </a:pPr>
            <a:r>
              <a:rPr lang="vi-VN" sz="1800" dirty="0">
                <a:latin typeface="Times New Roman" panose="02020603050405020304" pitchFamily="18" charset="0"/>
                <a:ea typeface="MS Mincho" panose="02020609040205080304" pitchFamily="49" charset="-128"/>
              </a:rPr>
              <a:t>[17] V. V. Hòa, N. Đăng Quang, and Đặng Anh Tuấn, “Số liệu dự báo của ecmwf và khả năng ứng dụng trong dự báo hạn mùa ở việt nam,” Tạp chí Khí tượng Thủy văn, no. 669, pp. 1–6, 2016.</a:t>
            </a:r>
          </a:p>
          <a:p>
            <a:pPr marL="0" indent="0" algn="just">
              <a:buNone/>
            </a:pPr>
            <a:r>
              <a:rPr lang="vi-VN" sz="1800" dirty="0">
                <a:latin typeface="Times New Roman" panose="02020603050405020304" pitchFamily="18" charset="0"/>
                <a:ea typeface="MS Mincho" panose="02020609040205080304" pitchFamily="49" charset="-128"/>
              </a:rPr>
              <a:t>[18] V. V. Hòa, “Nghiên cứu so sánh kỹ năng dự báo mưa lớn khu vực miền trung và tây nguyên của một số mô hình toàn cầu,” Tạp chí Khí tượng Thủy văn, no. 667, pp. 1–8, 2016.</a:t>
            </a:r>
          </a:p>
          <a:p>
            <a:pPr marL="0" indent="0" algn="just">
              <a:buNone/>
            </a:pPr>
            <a:r>
              <a:rPr lang="vi-VN" sz="1800" dirty="0">
                <a:latin typeface="Times New Roman" panose="02020603050405020304" pitchFamily="18" charset="0"/>
                <a:ea typeface="MS Mincho" panose="02020609040205080304" pitchFamily="49" charset="-128"/>
              </a:rPr>
              <a:t>[19] T. Đức Bá, V. V. Hòa, and Đoàn Quang Trí, “Đánh giá chất lượng dự báo mưa hạn ngắn của mô hình ifs trên khu vực bắc trung bộ,” Tạp chí Khí tượng Thủy văn, no. 697, pp. 33–43, 2019.</a:t>
            </a:r>
          </a:p>
          <a:p>
            <a:pPr marL="0" indent="0" algn="just">
              <a:buNone/>
            </a:pPr>
            <a:r>
              <a:rPr lang="vi-VN" sz="1800" dirty="0">
                <a:latin typeface="Times New Roman" panose="02020603050405020304" pitchFamily="18" charset="0"/>
                <a:ea typeface="MS Mincho" panose="02020609040205080304" pitchFamily="49" charset="-128"/>
              </a:rPr>
              <a:t>[20] N. Nga, C. Thanh, M. Hưng, and D. Tiến, “Đánh giá kĩ năng dự báo mưa định lượng từ mô hình quy mô toàn cầu và khu vực phân giải cao cho khu vực bắc bộ,” Tạp chí Khí tượng Thủy văn, no. 730, pp. 79–92, 2021.</a:t>
            </a:r>
          </a:p>
          <a:p>
            <a:pPr marL="0" indent="0" algn="just">
              <a:buNone/>
            </a:pPr>
            <a:r>
              <a:rPr lang="vi-VN" sz="1800" dirty="0">
                <a:latin typeface="Times New Roman" panose="02020603050405020304" pitchFamily="18" charset="0"/>
                <a:ea typeface="MS Mincho" panose="02020609040205080304" pitchFamily="49" charset="-128"/>
              </a:rPr>
              <a:t>[21] Đinh Công Sản, L. N. Thanh, and N. V. Lanh, “Dự báo mưa trên lưu vực hồ dầu tiếng từ tài liệu dự báo thời tiết toàn cầu phục vụ dự báo dòng chảy lũ đến và điều tiết hồ trong mùa lũ,” Tạp chí Khoa học và Công nghệ Thủy lợi, no. 56, pp. 1–10, 2019. </a:t>
            </a:r>
            <a:endParaRPr lang="en-VN" sz="1800" dirty="0">
              <a:latin typeface="Times New Roman" panose="02020603050405020304" pitchFamily="18" charset="0"/>
              <a:ea typeface="MS Mincho" panose="02020609040205080304" pitchFamily="49" charset="-128"/>
            </a:endParaRPr>
          </a:p>
        </p:txBody>
      </p:sp>
      <p:sp>
        <p:nvSpPr>
          <p:cNvPr id="4" name="Footer Placeholder 3">
            <a:extLst>
              <a:ext uri="{FF2B5EF4-FFF2-40B4-BE49-F238E27FC236}">
                <a16:creationId xmlns:a16="http://schemas.microsoft.com/office/drawing/2014/main" id="{2B2778B9-A3AC-225B-5DB0-1CDCFBC167A4}"/>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725A3262-6F44-41DD-788B-F6E4ABFF1191}"/>
              </a:ext>
            </a:extLst>
          </p:cNvPr>
          <p:cNvSpPr>
            <a:spLocks noGrp="1"/>
          </p:cNvSpPr>
          <p:nvPr>
            <p:ph type="sldNum" sz="quarter" idx="12"/>
          </p:nvPr>
        </p:nvSpPr>
        <p:spPr/>
        <p:txBody>
          <a:bodyPr/>
          <a:lstStyle/>
          <a:p>
            <a:fld id="{48F63A3B-78C7-47BE-AE5E-E10140E04643}" type="slidenum">
              <a:rPr lang="en-US" smtClean="0"/>
              <a:pPr/>
              <a:t>29</a:t>
            </a:fld>
            <a:endParaRPr lang="en-US" dirty="0"/>
          </a:p>
        </p:txBody>
      </p:sp>
    </p:spTree>
    <p:extLst>
      <p:ext uri="{BB962C8B-B14F-4D97-AF65-F5344CB8AC3E}">
        <p14:creationId xmlns:p14="http://schemas.microsoft.com/office/powerpoint/2010/main" val="65728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266DD-010D-C751-81B4-EE20FA6ACD2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fontScale="90000"/>
          </a:bodyPr>
          <a:lstStyle/>
          <a:p>
            <a:r>
              <a:rPr lang="en-VN" dirty="0"/>
              <a:t>TỔNG QUAN</a:t>
            </a:r>
            <a:br>
              <a:rPr lang="en-VN" dirty="0"/>
            </a:br>
            <a:r>
              <a:rPr lang="en-VN" dirty="0"/>
              <a:t>ĐỀ TÀI NGHIÊN CỨU</a:t>
            </a:r>
          </a:p>
        </p:txBody>
      </p:sp>
      <p:sp>
        <p:nvSpPr>
          <p:cNvPr id="5" name="Text Placeholder 4">
            <a:extLst>
              <a:ext uri="{FF2B5EF4-FFF2-40B4-BE49-F238E27FC236}">
                <a16:creationId xmlns:a16="http://schemas.microsoft.com/office/drawing/2014/main" id="{565E2CB9-B8D2-5359-3AF8-5D750D3658A9}"/>
              </a:ext>
            </a:extLst>
          </p:cNvPr>
          <p:cNvSpPr>
            <a:spLocks noGrp="1"/>
          </p:cNvSpPr>
          <p:nvPr>
            <p:ph type="body" idx="1"/>
          </p:nvPr>
        </p:nvSpPr>
        <p:spPr/>
        <p:txBody>
          <a:bodyPr/>
          <a:lstStyle/>
          <a:p>
            <a:endParaRPr lang="en-VN" dirty="0"/>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dirty="0"/>
              <a:t>01</a:t>
            </a:r>
          </a:p>
        </p:txBody>
      </p:sp>
    </p:spTree>
    <p:extLst>
      <p:ext uri="{BB962C8B-B14F-4D97-AF65-F5344CB8AC3E}">
        <p14:creationId xmlns:p14="http://schemas.microsoft.com/office/powerpoint/2010/main" val="1353721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66C3B3-F2E0-6278-52E2-3393C104308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8CE5A67D-F1E3-E814-8051-6DF9973165E3}"/>
              </a:ext>
            </a:extLst>
          </p:cNvPr>
          <p:cNvSpPr>
            <a:spLocks noGrp="1"/>
          </p:cNvSpPr>
          <p:nvPr>
            <p:ph type="sldNum" sz="quarter" idx="12"/>
          </p:nvPr>
        </p:nvSpPr>
        <p:spPr/>
        <p:txBody>
          <a:bodyPr/>
          <a:lstStyle/>
          <a:p>
            <a:fld id="{48F63A3B-78C7-47BE-AE5E-E10140E04643}" type="slidenum">
              <a:rPr lang="en-US" smtClean="0"/>
              <a:pPr/>
              <a:t>30</a:t>
            </a:fld>
            <a:endParaRPr lang="en-US" dirty="0"/>
          </a:p>
        </p:txBody>
      </p:sp>
      <p:sp>
        <p:nvSpPr>
          <p:cNvPr id="4" name="Title 3">
            <a:extLst>
              <a:ext uri="{FF2B5EF4-FFF2-40B4-BE49-F238E27FC236}">
                <a16:creationId xmlns:a16="http://schemas.microsoft.com/office/drawing/2014/main" id="{49F7406D-4210-10C7-B19B-033A768DB3F2}"/>
              </a:ext>
            </a:extLst>
          </p:cNvPr>
          <p:cNvSpPr>
            <a:spLocks noGrp="1"/>
          </p:cNvSpPr>
          <p:nvPr>
            <p:ph type="title"/>
          </p:nvPr>
        </p:nvSpPr>
        <p:spPr/>
        <p:txBody>
          <a:bodyPr/>
          <a:lstStyle/>
          <a:p>
            <a:r>
              <a:rPr lang="en-VN" dirty="0"/>
              <a:t>HỎI VÀ ĐÁP</a:t>
            </a:r>
          </a:p>
        </p:txBody>
      </p:sp>
      <p:sp>
        <p:nvSpPr>
          <p:cNvPr id="5" name="Text Placeholder 4">
            <a:extLst>
              <a:ext uri="{FF2B5EF4-FFF2-40B4-BE49-F238E27FC236}">
                <a16:creationId xmlns:a16="http://schemas.microsoft.com/office/drawing/2014/main" id="{EB3CF649-1DEF-53C1-77C5-996EF43FAEE0}"/>
              </a:ext>
            </a:extLst>
          </p:cNvPr>
          <p:cNvSpPr>
            <a:spLocks noGrp="1"/>
          </p:cNvSpPr>
          <p:nvPr>
            <p:ph type="body" idx="1"/>
          </p:nvPr>
        </p:nvSpPr>
        <p:spPr/>
        <p:txBody>
          <a:bodyPr/>
          <a:lstStyle/>
          <a:p>
            <a:endParaRPr lang="en-VN"/>
          </a:p>
        </p:txBody>
      </p:sp>
      <p:sp>
        <p:nvSpPr>
          <p:cNvPr id="6" name="Content Placeholder 5">
            <a:extLst>
              <a:ext uri="{FF2B5EF4-FFF2-40B4-BE49-F238E27FC236}">
                <a16:creationId xmlns:a16="http://schemas.microsoft.com/office/drawing/2014/main" id="{4588B07E-997D-5857-E9C5-29F28FD9964F}"/>
              </a:ext>
            </a:extLst>
          </p:cNvPr>
          <p:cNvSpPr>
            <a:spLocks noGrp="1"/>
          </p:cNvSpPr>
          <p:nvPr>
            <p:ph sz="quarter" idx="13"/>
          </p:nvPr>
        </p:nvSpPr>
        <p:spPr/>
        <p:txBody>
          <a:bodyPr/>
          <a:lstStyle/>
          <a:p>
            <a:r>
              <a:rPr lang="en-VN" dirty="0"/>
              <a:t>05</a:t>
            </a:r>
          </a:p>
        </p:txBody>
      </p:sp>
    </p:spTree>
    <p:extLst>
      <p:ext uri="{BB962C8B-B14F-4D97-AF65-F5344CB8AC3E}">
        <p14:creationId xmlns:p14="http://schemas.microsoft.com/office/powerpoint/2010/main" val="3151421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360A-81E2-6C44-F533-4A6E497C5CA8}"/>
              </a:ext>
            </a:extLst>
          </p:cNvPr>
          <p:cNvSpPr>
            <a:spLocks noGrp="1"/>
          </p:cNvSpPr>
          <p:nvPr>
            <p:ph type="title"/>
          </p:nvPr>
        </p:nvSpPr>
        <p:spPr/>
        <p:txBody>
          <a:bodyPr/>
          <a:lstStyle/>
          <a:p>
            <a:r>
              <a:rPr lang="en-VN" dirty="0"/>
              <a:t>Phụ lục (nếu có)</a:t>
            </a:r>
          </a:p>
        </p:txBody>
      </p:sp>
      <p:sp>
        <p:nvSpPr>
          <p:cNvPr id="3" name="Content Placeholder 2">
            <a:extLst>
              <a:ext uri="{FF2B5EF4-FFF2-40B4-BE49-F238E27FC236}">
                <a16:creationId xmlns:a16="http://schemas.microsoft.com/office/drawing/2014/main" id="{3D20DFBC-BFAA-0BEC-5947-4CA5249DAB21}"/>
              </a:ext>
            </a:extLst>
          </p:cNvPr>
          <p:cNvSpPr>
            <a:spLocks noGrp="1"/>
          </p:cNvSpPr>
          <p:nvPr>
            <p:ph idx="1"/>
          </p:nvPr>
        </p:nvSpPr>
        <p:spPr/>
        <p:txBody>
          <a:bodyPr/>
          <a:lstStyle/>
          <a:p>
            <a:r>
              <a:rPr lang="en-US" dirty="0" err="1"/>
              <a:t>Để</a:t>
            </a:r>
            <a:r>
              <a:rPr lang="en-US" dirty="0"/>
              <a:t> </a:t>
            </a:r>
            <a:r>
              <a:rPr lang="en-US" dirty="0" err="1"/>
              <a:t>đánh</a:t>
            </a:r>
            <a:r>
              <a:rPr lang="en-US" dirty="0"/>
              <a:t> </a:t>
            </a:r>
            <a:r>
              <a:rPr lang="en-US" dirty="0" err="1"/>
              <a:t>giá</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lượng</a:t>
            </a:r>
            <a:r>
              <a:rPr lang="en-US" dirty="0"/>
              <a:t> </a:t>
            </a:r>
            <a:r>
              <a:rPr lang="en-US" dirty="0" err="1"/>
              <a:t>mưa</a:t>
            </a:r>
            <a:r>
              <a:rPr lang="en-US" dirty="0"/>
              <a:t>:</a:t>
            </a:r>
          </a:p>
          <a:p>
            <a:pPr lvl="1"/>
            <a:r>
              <a:rPr lang="en-US" dirty="0" err="1"/>
              <a:t>Nhiệt</a:t>
            </a:r>
            <a:r>
              <a:rPr lang="en-US" dirty="0"/>
              <a:t> </a:t>
            </a:r>
            <a:r>
              <a:rPr lang="en-US" dirty="0" err="1"/>
              <a:t>độ</a:t>
            </a:r>
            <a:r>
              <a:rPr lang="en-US" dirty="0"/>
              <a:t>, </a:t>
            </a:r>
          </a:p>
          <a:p>
            <a:pPr lvl="1"/>
            <a:r>
              <a:rPr lang="en-US" dirty="0" err="1"/>
              <a:t>Độ</a:t>
            </a:r>
            <a:r>
              <a:rPr lang="en-US" dirty="0"/>
              <a:t> </a:t>
            </a:r>
            <a:r>
              <a:rPr lang="en-US" dirty="0" err="1"/>
              <a:t>ẩm</a:t>
            </a:r>
            <a:r>
              <a:rPr lang="en-US" dirty="0"/>
              <a:t>, …</a:t>
            </a:r>
          </a:p>
          <a:p>
            <a:r>
              <a:rPr lang="en-US" dirty="0" err="1"/>
              <a:t>Nhóm</a:t>
            </a:r>
            <a:r>
              <a:rPr lang="en-US" dirty="0"/>
              <a:t> </a:t>
            </a:r>
            <a:r>
              <a:rPr lang="en-US" dirty="0" err="1"/>
              <a:t>sử</a:t>
            </a:r>
            <a:r>
              <a:rPr lang="en-US" dirty="0"/>
              <a:t> </a:t>
            </a:r>
            <a:r>
              <a:rPr lang="en-US" dirty="0" err="1"/>
              <a:t>dụng</a:t>
            </a:r>
            <a:r>
              <a:rPr lang="en-US" dirty="0"/>
              <a:t> </a:t>
            </a:r>
            <a:r>
              <a:rPr lang="en-US" dirty="0" err="1"/>
              <a:t>thuật</a:t>
            </a:r>
            <a:r>
              <a:rPr lang="en-US" dirty="0"/>
              <a:t> </a:t>
            </a:r>
            <a:r>
              <a:rPr lang="en-US" dirty="0" err="1"/>
              <a:t>toán</a:t>
            </a:r>
            <a:r>
              <a:rPr lang="en-US" dirty="0"/>
              <a:t> Random Forest Regression</a:t>
            </a:r>
          </a:p>
          <a:p>
            <a:endParaRPr lang="en-US" dirty="0"/>
          </a:p>
        </p:txBody>
      </p:sp>
      <p:sp>
        <p:nvSpPr>
          <p:cNvPr id="4" name="Footer Placeholder 3">
            <a:extLst>
              <a:ext uri="{FF2B5EF4-FFF2-40B4-BE49-F238E27FC236}">
                <a16:creationId xmlns:a16="http://schemas.microsoft.com/office/drawing/2014/main" id="{20A4D14E-1C00-E978-FAFE-1E09C2AE1DA7}"/>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76427003-FB5D-732A-52ED-2D8112E6A8CD}"/>
              </a:ext>
            </a:extLst>
          </p:cNvPr>
          <p:cNvSpPr>
            <a:spLocks noGrp="1"/>
          </p:cNvSpPr>
          <p:nvPr>
            <p:ph type="sldNum" sz="quarter" idx="12"/>
          </p:nvPr>
        </p:nvSpPr>
        <p:spPr/>
        <p:txBody>
          <a:bodyPr/>
          <a:lstStyle/>
          <a:p>
            <a:fld id="{48F63A3B-78C7-47BE-AE5E-E10140E04643}" type="slidenum">
              <a:rPr lang="en-US" smtClean="0"/>
              <a:pPr/>
              <a:t>31</a:t>
            </a:fld>
            <a:endParaRPr lang="en-US" dirty="0"/>
          </a:p>
        </p:txBody>
      </p:sp>
      <p:pic>
        <p:nvPicPr>
          <p:cNvPr id="7" name="Picture 6">
            <a:extLst>
              <a:ext uri="{FF2B5EF4-FFF2-40B4-BE49-F238E27FC236}">
                <a16:creationId xmlns:a16="http://schemas.microsoft.com/office/drawing/2014/main" id="{BFA908B4-34D0-DEC4-31FC-B5E8D482F70E}"/>
              </a:ext>
            </a:extLst>
          </p:cNvPr>
          <p:cNvPicPr>
            <a:picLocks noChangeAspect="1"/>
          </p:cNvPicPr>
          <p:nvPr/>
        </p:nvPicPr>
        <p:blipFill>
          <a:blip r:embed="rId3"/>
          <a:stretch>
            <a:fillRect/>
          </a:stretch>
        </p:blipFill>
        <p:spPr>
          <a:xfrm>
            <a:off x="4419600" y="4621984"/>
            <a:ext cx="3352800" cy="1478666"/>
          </a:xfrm>
          <a:prstGeom prst="rect">
            <a:avLst/>
          </a:prstGeom>
        </p:spPr>
      </p:pic>
    </p:spTree>
    <p:extLst>
      <p:ext uri="{BB962C8B-B14F-4D97-AF65-F5344CB8AC3E}">
        <p14:creationId xmlns:p14="http://schemas.microsoft.com/office/powerpoint/2010/main" val="3596233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FE25-C3D0-9ABC-8C06-0A609AB3EDF5}"/>
              </a:ext>
            </a:extLst>
          </p:cNvPr>
          <p:cNvSpPr>
            <a:spLocks noGrp="1"/>
          </p:cNvSpPr>
          <p:nvPr>
            <p:ph type="title"/>
          </p:nvPr>
        </p:nvSpPr>
        <p:spPr/>
        <p:txBody>
          <a:bodyPr/>
          <a:lstStyle/>
          <a:p>
            <a:r>
              <a:rPr lang="en-VN" dirty="0"/>
              <a:t>Phụ lục (nếu có)</a:t>
            </a:r>
            <a:endParaRPr lang="en-US" dirty="0"/>
          </a:p>
        </p:txBody>
      </p:sp>
      <p:sp>
        <p:nvSpPr>
          <p:cNvPr id="3" name="Content Placeholder 2">
            <a:extLst>
              <a:ext uri="{FF2B5EF4-FFF2-40B4-BE49-F238E27FC236}">
                <a16:creationId xmlns:a16="http://schemas.microsoft.com/office/drawing/2014/main" id="{BA33250F-C6EF-8692-41D6-23727DAC18B9}"/>
              </a:ext>
            </a:extLst>
          </p:cNvPr>
          <p:cNvSpPr>
            <a:spLocks noGrp="1"/>
          </p:cNvSpPr>
          <p:nvPr>
            <p:ph idx="1"/>
          </p:nvPr>
        </p:nvSpPr>
        <p:spPr/>
        <p:txBody>
          <a:bodyPr/>
          <a:lstStyle/>
          <a:p>
            <a:r>
              <a:rPr lang="en-US" dirty="0" err="1"/>
              <a:t>Kết</a:t>
            </a:r>
            <a:r>
              <a:rPr lang="en-US" dirty="0"/>
              <a:t> </a:t>
            </a:r>
            <a:r>
              <a:rPr lang="en-US" dirty="0" err="1"/>
              <a:t>quả</a:t>
            </a:r>
            <a:r>
              <a:rPr lang="en-US" dirty="0"/>
              <a:t>:</a:t>
            </a:r>
          </a:p>
          <a:p>
            <a:pPr marL="0" indent="0">
              <a:buNone/>
            </a:pPr>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A91EDE16-504C-BAF6-66A2-91327B73234A}"/>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6AB1A18F-9AC3-3ADB-7A89-AA34245A0AE0}"/>
              </a:ext>
            </a:extLst>
          </p:cNvPr>
          <p:cNvSpPr>
            <a:spLocks noGrp="1"/>
          </p:cNvSpPr>
          <p:nvPr>
            <p:ph type="sldNum" sz="quarter" idx="12"/>
          </p:nvPr>
        </p:nvSpPr>
        <p:spPr/>
        <p:txBody>
          <a:bodyPr/>
          <a:lstStyle/>
          <a:p>
            <a:fld id="{48F63A3B-78C7-47BE-AE5E-E10140E04643}" type="slidenum">
              <a:rPr lang="en-US" smtClean="0"/>
              <a:pPr/>
              <a:t>32</a:t>
            </a:fld>
            <a:endParaRPr lang="en-US" dirty="0"/>
          </a:p>
        </p:txBody>
      </p:sp>
      <p:pic>
        <p:nvPicPr>
          <p:cNvPr id="5122" name="Picture 2" descr="Không có mô tả.">
            <a:extLst>
              <a:ext uri="{FF2B5EF4-FFF2-40B4-BE49-F238E27FC236}">
                <a16:creationId xmlns:a16="http://schemas.microsoft.com/office/drawing/2014/main" id="{71E03AAD-C2AC-4EA9-97A7-7936ADB6F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24" y="2106817"/>
            <a:ext cx="7238952" cy="398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327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FE25-C3D0-9ABC-8C06-0A609AB3EDF5}"/>
              </a:ext>
            </a:extLst>
          </p:cNvPr>
          <p:cNvSpPr>
            <a:spLocks noGrp="1"/>
          </p:cNvSpPr>
          <p:nvPr>
            <p:ph type="title"/>
          </p:nvPr>
        </p:nvSpPr>
        <p:spPr/>
        <p:txBody>
          <a:bodyPr/>
          <a:lstStyle/>
          <a:p>
            <a:r>
              <a:rPr lang="en-VN" dirty="0"/>
              <a:t>Phụ lục (nếu có)</a:t>
            </a:r>
            <a:endParaRPr lang="en-US" dirty="0"/>
          </a:p>
        </p:txBody>
      </p:sp>
      <p:sp>
        <p:nvSpPr>
          <p:cNvPr id="3" name="Content Placeholder 2">
            <a:extLst>
              <a:ext uri="{FF2B5EF4-FFF2-40B4-BE49-F238E27FC236}">
                <a16:creationId xmlns:a16="http://schemas.microsoft.com/office/drawing/2014/main" id="{BA33250F-C6EF-8692-41D6-23727DAC18B9}"/>
              </a:ext>
            </a:extLst>
          </p:cNvPr>
          <p:cNvSpPr>
            <a:spLocks noGrp="1"/>
          </p:cNvSpPr>
          <p:nvPr>
            <p:ph idx="1"/>
          </p:nvPr>
        </p:nvSpPr>
        <p:spPr/>
        <p:txBody>
          <a:bodyPr/>
          <a:lstStyle/>
          <a:p>
            <a:r>
              <a:rPr lang="en-US" b="1" dirty="0" err="1"/>
              <a:t>Các</a:t>
            </a:r>
            <a:r>
              <a:rPr lang="en-US" b="1" dirty="0"/>
              <a:t> </a:t>
            </a:r>
            <a:r>
              <a:rPr lang="en-US" b="1" dirty="0" err="1"/>
              <a:t>điểm</a:t>
            </a:r>
            <a:r>
              <a:rPr lang="en-US" b="1" dirty="0"/>
              <a:t> </a:t>
            </a:r>
            <a:r>
              <a:rPr lang="en-US" b="1" dirty="0" err="1"/>
              <a:t>nghiên</a:t>
            </a:r>
            <a:r>
              <a:rPr lang="en-US" b="1" dirty="0"/>
              <a:t> </a:t>
            </a:r>
            <a:r>
              <a:rPr lang="en-US" b="1" dirty="0" err="1"/>
              <a:t>cứu</a:t>
            </a:r>
            <a:r>
              <a:rPr lang="en-US" dirty="0"/>
              <a:t>:</a:t>
            </a:r>
          </a:p>
          <a:p>
            <a:pPr lvl="1"/>
            <a:r>
              <a:rPr lang="en-US" dirty="0" err="1"/>
              <a:t>Hà</a:t>
            </a:r>
            <a:r>
              <a:rPr lang="en-US" dirty="0"/>
              <a:t> </a:t>
            </a:r>
            <a:r>
              <a:rPr lang="en-US" dirty="0" err="1"/>
              <a:t>Tĩnh</a:t>
            </a:r>
            <a:endParaRPr lang="en-US" dirty="0"/>
          </a:p>
          <a:p>
            <a:pPr lvl="2"/>
            <a:r>
              <a:rPr lang="en-US" dirty="0" err="1"/>
              <a:t>Kỳ</a:t>
            </a:r>
            <a:r>
              <a:rPr lang="en-US" dirty="0"/>
              <a:t> </a:t>
            </a:r>
            <a:r>
              <a:rPr lang="en-US" dirty="0" err="1"/>
              <a:t>Thượng</a:t>
            </a:r>
            <a:r>
              <a:rPr lang="en-US" dirty="0"/>
              <a:t>, Chi </a:t>
            </a:r>
            <a:r>
              <a:rPr lang="en-US" dirty="0" err="1"/>
              <a:t>Cục</a:t>
            </a:r>
            <a:r>
              <a:rPr lang="en-US" dirty="0"/>
              <a:t> </a:t>
            </a:r>
            <a:r>
              <a:rPr lang="en-US" dirty="0" err="1"/>
              <a:t>Thuỷ</a:t>
            </a:r>
            <a:r>
              <a:rPr lang="en-US" dirty="0"/>
              <a:t> </a:t>
            </a:r>
            <a:r>
              <a:rPr lang="en-US" dirty="0" err="1"/>
              <a:t>Lợi</a:t>
            </a:r>
            <a:r>
              <a:rPr lang="en-US" dirty="0"/>
              <a:t>, </a:t>
            </a:r>
            <a:r>
              <a:rPr lang="en-US" dirty="0" err="1"/>
              <a:t>Mỹ</a:t>
            </a:r>
            <a:r>
              <a:rPr lang="en-US" dirty="0"/>
              <a:t> </a:t>
            </a:r>
            <a:r>
              <a:rPr lang="en-US" dirty="0" err="1"/>
              <a:t>Lộc</a:t>
            </a:r>
            <a:endParaRPr lang="en-US" dirty="0"/>
          </a:p>
          <a:p>
            <a:pPr lvl="1"/>
            <a:r>
              <a:rPr lang="en-US" dirty="0" err="1"/>
              <a:t>Quảng</a:t>
            </a:r>
            <a:r>
              <a:rPr lang="en-US" dirty="0"/>
              <a:t> </a:t>
            </a:r>
            <a:r>
              <a:rPr lang="en-US" dirty="0" err="1"/>
              <a:t>Bình</a:t>
            </a:r>
            <a:endParaRPr lang="en-US" dirty="0"/>
          </a:p>
          <a:p>
            <a:pPr lvl="2"/>
            <a:r>
              <a:rPr lang="en-US" dirty="0" err="1"/>
              <a:t>Vạn</a:t>
            </a:r>
            <a:r>
              <a:rPr lang="en-US" dirty="0"/>
              <a:t> </a:t>
            </a:r>
            <a:r>
              <a:rPr lang="en-US" dirty="0" err="1"/>
              <a:t>Trạch</a:t>
            </a:r>
            <a:r>
              <a:rPr lang="en-US" dirty="0"/>
              <a:t>, </a:t>
            </a:r>
            <a:r>
              <a:rPr lang="en-US" dirty="0" err="1"/>
              <a:t>Trường</a:t>
            </a:r>
            <a:r>
              <a:rPr lang="en-US" dirty="0"/>
              <a:t> </a:t>
            </a:r>
            <a:r>
              <a:rPr lang="en-US" dirty="0" err="1"/>
              <a:t>Xuân</a:t>
            </a:r>
            <a:r>
              <a:rPr lang="en-US" dirty="0"/>
              <a:t>, </a:t>
            </a:r>
            <a:r>
              <a:rPr lang="en-US" dirty="0" err="1"/>
              <a:t>Hồ</a:t>
            </a:r>
            <a:r>
              <a:rPr lang="en-US" dirty="0"/>
              <a:t> </a:t>
            </a:r>
            <a:r>
              <a:rPr lang="en-US" dirty="0" err="1"/>
              <a:t>Troóc</a:t>
            </a:r>
            <a:r>
              <a:rPr lang="en-US" dirty="0"/>
              <a:t> </a:t>
            </a:r>
            <a:r>
              <a:rPr lang="en-US" dirty="0" err="1"/>
              <a:t>Trâu</a:t>
            </a:r>
            <a:endParaRPr lang="en-US" dirty="0"/>
          </a:p>
          <a:p>
            <a:pPr lvl="1"/>
            <a:r>
              <a:rPr lang="en-US" dirty="0" err="1"/>
              <a:t>Quảng</a:t>
            </a:r>
            <a:r>
              <a:rPr lang="en-US" dirty="0"/>
              <a:t> </a:t>
            </a:r>
            <a:r>
              <a:rPr lang="en-US" dirty="0" err="1"/>
              <a:t>Trị</a:t>
            </a:r>
            <a:endParaRPr lang="en-US" dirty="0"/>
          </a:p>
          <a:p>
            <a:pPr lvl="2"/>
            <a:r>
              <a:rPr lang="en-US" dirty="0" err="1"/>
              <a:t>Cửa</a:t>
            </a:r>
            <a:r>
              <a:rPr lang="en-US" dirty="0"/>
              <a:t> </a:t>
            </a:r>
            <a:r>
              <a:rPr lang="en-US" dirty="0" err="1"/>
              <a:t>Tùng</a:t>
            </a:r>
            <a:r>
              <a:rPr lang="en-US" dirty="0"/>
              <a:t>, </a:t>
            </a:r>
            <a:r>
              <a:rPr lang="en-US" dirty="0" err="1"/>
              <a:t>Hướng</a:t>
            </a:r>
            <a:r>
              <a:rPr lang="en-US" dirty="0"/>
              <a:t> Linh, </a:t>
            </a:r>
            <a:r>
              <a:rPr lang="en-US" dirty="0" err="1"/>
              <a:t>Triệu</a:t>
            </a:r>
            <a:r>
              <a:rPr lang="en-US" dirty="0"/>
              <a:t> </a:t>
            </a:r>
            <a:r>
              <a:rPr lang="en-US" dirty="0" err="1"/>
              <a:t>Ái</a:t>
            </a:r>
            <a:endParaRPr lang="en-US" dirty="0"/>
          </a:p>
          <a:p>
            <a:pPr marL="0" indent="0">
              <a:buNone/>
            </a:pPr>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A91EDE16-504C-BAF6-66A2-91327B73234A}"/>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6AB1A18F-9AC3-3ADB-7A89-AA34245A0AE0}"/>
              </a:ext>
            </a:extLst>
          </p:cNvPr>
          <p:cNvSpPr>
            <a:spLocks noGrp="1"/>
          </p:cNvSpPr>
          <p:nvPr>
            <p:ph type="sldNum" sz="quarter" idx="12"/>
          </p:nvPr>
        </p:nvSpPr>
        <p:spPr/>
        <p:txBody>
          <a:bodyPr/>
          <a:lstStyle/>
          <a:p>
            <a:fld id="{48F63A3B-78C7-47BE-AE5E-E10140E04643}" type="slidenum">
              <a:rPr lang="en-US" smtClean="0"/>
              <a:pPr/>
              <a:t>33</a:t>
            </a:fld>
            <a:endParaRPr lang="en-US" dirty="0"/>
          </a:p>
        </p:txBody>
      </p:sp>
    </p:spTree>
    <p:extLst>
      <p:ext uri="{BB962C8B-B14F-4D97-AF65-F5344CB8AC3E}">
        <p14:creationId xmlns:p14="http://schemas.microsoft.com/office/powerpoint/2010/main" val="2731657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7D05-0C4E-A77F-E26E-F3AF1D5B275D}"/>
              </a:ext>
            </a:extLst>
          </p:cNvPr>
          <p:cNvSpPr>
            <a:spLocks noGrp="1"/>
          </p:cNvSpPr>
          <p:nvPr>
            <p:ph type="title"/>
          </p:nvPr>
        </p:nvSpPr>
        <p:spPr/>
        <p:txBody>
          <a:bodyPr/>
          <a:lstStyle/>
          <a:p>
            <a:r>
              <a:rPr lang="en-VN" dirty="0"/>
              <a:t>1. Tổng quan đề tài nghiên cứu</a:t>
            </a:r>
          </a:p>
        </p:txBody>
      </p:sp>
      <p:pic>
        <p:nvPicPr>
          <p:cNvPr id="9" name="Content Placeholder 8">
            <a:extLst>
              <a:ext uri="{FF2B5EF4-FFF2-40B4-BE49-F238E27FC236}">
                <a16:creationId xmlns:a16="http://schemas.microsoft.com/office/drawing/2014/main" id="{BB10EBCC-D2C9-4B6D-A2E9-EA1D61139A6E}"/>
              </a:ext>
            </a:extLst>
          </p:cNvPr>
          <p:cNvPicPr>
            <a:picLocks noGrp="1" noChangeAspect="1"/>
          </p:cNvPicPr>
          <p:nvPr>
            <p:ph idx="1"/>
          </p:nvPr>
        </p:nvPicPr>
        <p:blipFill rotWithShape="1">
          <a:blip r:embed="rId2"/>
          <a:srcRect l="161" r="161"/>
          <a:stretch/>
        </p:blipFill>
        <p:spPr>
          <a:xfrm>
            <a:off x="0" y="0"/>
            <a:ext cx="12192000" cy="6858000"/>
          </a:xfrm>
        </p:spPr>
      </p:pic>
      <p:sp>
        <p:nvSpPr>
          <p:cNvPr id="4" name="Footer Placeholder 3">
            <a:extLst>
              <a:ext uri="{FF2B5EF4-FFF2-40B4-BE49-F238E27FC236}">
                <a16:creationId xmlns:a16="http://schemas.microsoft.com/office/drawing/2014/main" id="{015C65A7-EBE0-CFEF-DECA-4B82E533706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90FB323D-3E60-D198-26D8-C64C76E6940D}"/>
              </a:ext>
            </a:extLst>
          </p:cNvPr>
          <p:cNvSpPr>
            <a:spLocks noGrp="1"/>
          </p:cNvSpPr>
          <p:nvPr>
            <p:ph type="sldNum" sz="quarter" idx="12"/>
          </p:nvPr>
        </p:nvSpPr>
        <p:spPr/>
        <p:txBody>
          <a:bodyPr/>
          <a:lstStyle/>
          <a:p>
            <a:fld id="{48F63A3B-78C7-47BE-AE5E-E10140E04643}" type="slidenum">
              <a:rPr lang="en-US" smtClean="0"/>
              <a:pPr/>
              <a:t>34</a:t>
            </a:fld>
            <a:endParaRPr lang="en-US" dirty="0"/>
          </a:p>
        </p:txBody>
      </p:sp>
      <p:sp>
        <p:nvSpPr>
          <p:cNvPr id="10" name="TextBox 9">
            <a:extLst>
              <a:ext uri="{FF2B5EF4-FFF2-40B4-BE49-F238E27FC236}">
                <a16:creationId xmlns:a16="http://schemas.microsoft.com/office/drawing/2014/main" id="{BB9DCE8B-9338-420F-AC2E-B752FEEAB489}"/>
              </a:ext>
            </a:extLst>
          </p:cNvPr>
          <p:cNvSpPr txBox="1"/>
          <p:nvPr/>
        </p:nvSpPr>
        <p:spPr>
          <a:xfrm>
            <a:off x="1219200" y="1849120"/>
            <a:ext cx="3271520" cy="665888"/>
          </a:xfrm>
          <a:prstGeom prst="rect">
            <a:avLst/>
          </a:prstGeom>
          <a:noFill/>
        </p:spPr>
        <p:txBody>
          <a:bodyPr wrap="square" rtlCol="0">
            <a:spAutoFit/>
          </a:bodyPr>
          <a:lstStyle/>
          <a:p>
            <a:pPr algn="l">
              <a:lnSpc>
                <a:spcPct val="130000"/>
              </a:lnSpc>
              <a:spcBef>
                <a:spcPts val="300"/>
              </a:spcBef>
              <a:spcAft>
                <a:spcPts val="300"/>
              </a:spcAft>
            </a:pPr>
            <a:r>
              <a:rPr lang="en-US" sz="3200" b="1" dirty="0">
                <a:solidFill>
                  <a:srgbClr val="FF0000"/>
                </a:solidFill>
              </a:rPr>
              <a:t>HÀ TĨNH</a:t>
            </a:r>
          </a:p>
        </p:txBody>
      </p:sp>
    </p:spTree>
    <p:extLst>
      <p:ext uri="{BB962C8B-B14F-4D97-AF65-F5344CB8AC3E}">
        <p14:creationId xmlns:p14="http://schemas.microsoft.com/office/powerpoint/2010/main" val="133663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EEE4-7525-4DF4-9B6A-B6B26E0C8170}"/>
              </a:ext>
            </a:extLst>
          </p:cNvPr>
          <p:cNvSpPr>
            <a:spLocks noGrp="1"/>
          </p:cNvSpPr>
          <p:nvPr>
            <p:ph type="title"/>
          </p:nvPr>
        </p:nvSpPr>
        <p:spPr/>
        <p:txBody>
          <a:bodyPr/>
          <a:lstStyle/>
          <a:p>
            <a:r>
              <a:rPr lang="en-VN" dirty="0"/>
              <a:t>1. Tổng quan đề tài nghiên cứu</a:t>
            </a:r>
            <a:endParaRPr lang="en-US" dirty="0"/>
          </a:p>
        </p:txBody>
      </p:sp>
      <p:pic>
        <p:nvPicPr>
          <p:cNvPr id="7" name="Content Placeholder 6">
            <a:extLst>
              <a:ext uri="{FF2B5EF4-FFF2-40B4-BE49-F238E27FC236}">
                <a16:creationId xmlns:a16="http://schemas.microsoft.com/office/drawing/2014/main" id="{79FCCB4C-2F53-43EE-B841-97165EBE5166}"/>
              </a:ext>
            </a:extLst>
          </p:cNvPr>
          <p:cNvPicPr>
            <a:picLocks noGrp="1" noChangeAspect="1"/>
          </p:cNvPicPr>
          <p:nvPr>
            <p:ph idx="1"/>
          </p:nvPr>
        </p:nvPicPr>
        <p:blipFill rotWithShape="1">
          <a:blip r:embed="rId2"/>
          <a:srcRect t="12412" b="12412"/>
          <a:stretch/>
        </p:blipFill>
        <p:spPr>
          <a:xfrm>
            <a:off x="0" y="2"/>
            <a:ext cx="12192000" cy="6857998"/>
          </a:xfrm>
        </p:spPr>
      </p:pic>
      <p:sp>
        <p:nvSpPr>
          <p:cNvPr id="4" name="Footer Placeholder 3">
            <a:extLst>
              <a:ext uri="{FF2B5EF4-FFF2-40B4-BE49-F238E27FC236}">
                <a16:creationId xmlns:a16="http://schemas.microsoft.com/office/drawing/2014/main" id="{A2A892E8-5784-4433-84CB-FDA68795206A}"/>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7F19CCB9-13ED-4B51-9720-058A2FF2C199}"/>
              </a:ext>
            </a:extLst>
          </p:cNvPr>
          <p:cNvSpPr>
            <a:spLocks noGrp="1"/>
          </p:cNvSpPr>
          <p:nvPr>
            <p:ph type="sldNum" sz="quarter" idx="12"/>
          </p:nvPr>
        </p:nvSpPr>
        <p:spPr/>
        <p:txBody>
          <a:bodyPr/>
          <a:lstStyle/>
          <a:p>
            <a:fld id="{48F63A3B-78C7-47BE-AE5E-E10140E04643}" type="slidenum">
              <a:rPr lang="en-US" smtClean="0"/>
              <a:pPr/>
              <a:t>35</a:t>
            </a:fld>
            <a:endParaRPr lang="en-US" dirty="0"/>
          </a:p>
        </p:txBody>
      </p:sp>
      <p:sp>
        <p:nvSpPr>
          <p:cNvPr id="8" name="TextBox 7">
            <a:extLst>
              <a:ext uri="{FF2B5EF4-FFF2-40B4-BE49-F238E27FC236}">
                <a16:creationId xmlns:a16="http://schemas.microsoft.com/office/drawing/2014/main" id="{4442281B-1CAF-42D4-8D48-1C699D057AA3}"/>
              </a:ext>
            </a:extLst>
          </p:cNvPr>
          <p:cNvSpPr txBox="1"/>
          <p:nvPr/>
        </p:nvSpPr>
        <p:spPr>
          <a:xfrm>
            <a:off x="2418080" y="1927430"/>
            <a:ext cx="3495040" cy="665888"/>
          </a:xfrm>
          <a:prstGeom prst="rect">
            <a:avLst/>
          </a:prstGeom>
          <a:noFill/>
        </p:spPr>
        <p:txBody>
          <a:bodyPr wrap="square" rtlCol="0">
            <a:spAutoFit/>
          </a:bodyPr>
          <a:lstStyle/>
          <a:p>
            <a:pPr algn="l">
              <a:lnSpc>
                <a:spcPct val="130000"/>
              </a:lnSpc>
              <a:spcBef>
                <a:spcPts val="300"/>
              </a:spcBef>
              <a:spcAft>
                <a:spcPts val="300"/>
              </a:spcAft>
            </a:pPr>
            <a:r>
              <a:rPr lang="en-US" sz="3200" b="1" dirty="0">
                <a:solidFill>
                  <a:srgbClr val="FF0000"/>
                </a:solidFill>
              </a:rPr>
              <a:t>QUẢNG BÌNH</a:t>
            </a:r>
          </a:p>
        </p:txBody>
      </p:sp>
    </p:spTree>
    <p:extLst>
      <p:ext uri="{BB962C8B-B14F-4D97-AF65-F5344CB8AC3E}">
        <p14:creationId xmlns:p14="http://schemas.microsoft.com/office/powerpoint/2010/main" val="1193807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7F4A-3669-49BA-84D7-43F0E07AE7F0}"/>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46B30B38-D372-458F-ADA8-03FF9C566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229ECCD6-1116-45E8-AE3E-0D2148C6DE8F}"/>
              </a:ext>
            </a:extLst>
          </p:cNvPr>
          <p:cNvSpPr>
            <a:spLocks noGrp="1"/>
          </p:cNvSpPr>
          <p:nvPr>
            <p:ph type="sldNum" sz="quarter" idx="12"/>
          </p:nvPr>
        </p:nvSpPr>
        <p:spPr/>
        <p:txBody>
          <a:bodyPr/>
          <a:lstStyle/>
          <a:p>
            <a:fld id="{48F63A3B-78C7-47BE-AE5E-E10140E04643}" type="slidenum">
              <a:rPr lang="en-US" smtClean="0"/>
              <a:pPr/>
              <a:t>36</a:t>
            </a:fld>
            <a:endParaRPr lang="en-US" dirty="0"/>
          </a:p>
        </p:txBody>
      </p:sp>
      <p:pic>
        <p:nvPicPr>
          <p:cNvPr id="11" name="Content Placeholder 10">
            <a:extLst>
              <a:ext uri="{FF2B5EF4-FFF2-40B4-BE49-F238E27FC236}">
                <a16:creationId xmlns:a16="http://schemas.microsoft.com/office/drawing/2014/main" id="{BA652920-5D92-4C71-9848-BBA43C11D892}"/>
              </a:ext>
            </a:extLst>
          </p:cNvPr>
          <p:cNvPicPr>
            <a:picLocks noGrp="1" noChangeAspect="1"/>
          </p:cNvPicPr>
          <p:nvPr>
            <p:ph idx="1"/>
          </p:nvPr>
        </p:nvPicPr>
        <p:blipFill rotWithShape="1">
          <a:blip r:embed="rId2"/>
          <a:srcRect t="6226" b="6226"/>
          <a:stretch/>
        </p:blipFill>
        <p:spPr>
          <a:xfrm>
            <a:off x="0" y="0"/>
            <a:ext cx="12192002" cy="6858002"/>
          </a:xfrm>
        </p:spPr>
      </p:pic>
      <p:sp>
        <p:nvSpPr>
          <p:cNvPr id="12" name="TextBox 11">
            <a:extLst>
              <a:ext uri="{FF2B5EF4-FFF2-40B4-BE49-F238E27FC236}">
                <a16:creationId xmlns:a16="http://schemas.microsoft.com/office/drawing/2014/main" id="{A545B29D-2AA2-454F-AD11-CA22559C7636}"/>
              </a:ext>
            </a:extLst>
          </p:cNvPr>
          <p:cNvSpPr txBox="1"/>
          <p:nvPr/>
        </p:nvSpPr>
        <p:spPr>
          <a:xfrm>
            <a:off x="2418080" y="1927430"/>
            <a:ext cx="3495040" cy="665888"/>
          </a:xfrm>
          <a:prstGeom prst="rect">
            <a:avLst/>
          </a:prstGeom>
          <a:noFill/>
        </p:spPr>
        <p:txBody>
          <a:bodyPr wrap="square" rtlCol="0">
            <a:spAutoFit/>
          </a:bodyPr>
          <a:lstStyle/>
          <a:p>
            <a:pPr algn="l">
              <a:lnSpc>
                <a:spcPct val="130000"/>
              </a:lnSpc>
              <a:spcBef>
                <a:spcPts val="300"/>
              </a:spcBef>
              <a:spcAft>
                <a:spcPts val="300"/>
              </a:spcAft>
            </a:pPr>
            <a:r>
              <a:rPr lang="en-US" sz="3200" b="1" dirty="0">
                <a:solidFill>
                  <a:srgbClr val="FF0000"/>
                </a:solidFill>
              </a:rPr>
              <a:t>QUẢNG TRỊ</a:t>
            </a:r>
          </a:p>
        </p:txBody>
      </p:sp>
    </p:spTree>
    <p:extLst>
      <p:ext uri="{BB962C8B-B14F-4D97-AF65-F5344CB8AC3E}">
        <p14:creationId xmlns:p14="http://schemas.microsoft.com/office/powerpoint/2010/main" val="854413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FE25-C3D0-9ABC-8C06-0A609AB3EDF5}"/>
              </a:ext>
            </a:extLst>
          </p:cNvPr>
          <p:cNvSpPr>
            <a:spLocks noGrp="1"/>
          </p:cNvSpPr>
          <p:nvPr>
            <p:ph type="title"/>
          </p:nvPr>
        </p:nvSpPr>
        <p:spPr/>
        <p:txBody>
          <a:bodyPr/>
          <a:lstStyle/>
          <a:p>
            <a:r>
              <a:rPr lang="en-VN" dirty="0"/>
              <a:t>Phụ lục (nếu có)</a:t>
            </a:r>
            <a:endParaRPr lang="en-US" dirty="0"/>
          </a:p>
        </p:txBody>
      </p:sp>
      <p:sp>
        <p:nvSpPr>
          <p:cNvPr id="3" name="Content Placeholder 2">
            <a:extLst>
              <a:ext uri="{FF2B5EF4-FFF2-40B4-BE49-F238E27FC236}">
                <a16:creationId xmlns:a16="http://schemas.microsoft.com/office/drawing/2014/main" id="{BA33250F-C6EF-8692-41D6-23727DAC18B9}"/>
              </a:ext>
            </a:extLst>
          </p:cNvPr>
          <p:cNvSpPr>
            <a:spLocks noGrp="1"/>
          </p:cNvSpPr>
          <p:nvPr>
            <p:ph idx="1"/>
          </p:nvPr>
        </p:nvSpPr>
        <p:spPr/>
        <p:txBody>
          <a:bodyPr/>
          <a:lstStyle/>
          <a:p>
            <a:r>
              <a:rPr lang="en-US" b="1" dirty="0" err="1"/>
              <a:t>Năng</a:t>
            </a:r>
            <a:r>
              <a:rPr lang="en-US" b="1" dirty="0"/>
              <a:t> </a:t>
            </a:r>
            <a:r>
              <a:rPr lang="en-US" b="1" dirty="0" err="1"/>
              <a:t>lượng</a:t>
            </a:r>
            <a:r>
              <a:rPr lang="en-US" b="1" dirty="0"/>
              <a:t> </a:t>
            </a:r>
            <a:r>
              <a:rPr lang="en-US" b="1" dirty="0" err="1"/>
              <a:t>tiêu</a:t>
            </a:r>
            <a:r>
              <a:rPr lang="en-US" b="1" dirty="0"/>
              <a:t> </a:t>
            </a:r>
            <a:r>
              <a:rPr lang="en-US" b="1" dirty="0" err="1"/>
              <a:t>thụ</a:t>
            </a:r>
            <a:r>
              <a:rPr lang="en-US" b="1" dirty="0"/>
              <a:t>:</a:t>
            </a:r>
          </a:p>
          <a:p>
            <a:pPr lvl="1"/>
            <a:r>
              <a:rPr lang="en-US" b="1" dirty="0"/>
              <a:t>Goouuu-ESP32</a:t>
            </a:r>
            <a:r>
              <a:rPr lang="en-US" dirty="0"/>
              <a:t>: 80mAh.</a:t>
            </a:r>
          </a:p>
          <a:p>
            <a:pPr lvl="2"/>
            <a:r>
              <a:rPr lang="en-US" dirty="0" err="1"/>
              <a:t>Tối</a:t>
            </a:r>
            <a:r>
              <a:rPr lang="en-US" dirty="0"/>
              <a:t> </a:t>
            </a:r>
            <a:r>
              <a:rPr lang="en-US" dirty="0" err="1"/>
              <a:t>thiểu</a:t>
            </a:r>
            <a:r>
              <a:rPr lang="en-US" dirty="0"/>
              <a:t> </a:t>
            </a:r>
            <a:r>
              <a:rPr lang="en-US" dirty="0" err="1"/>
              <a:t>cấp</a:t>
            </a:r>
            <a:r>
              <a:rPr lang="en-US" dirty="0"/>
              <a:t> </a:t>
            </a:r>
            <a:r>
              <a:rPr lang="en-US" dirty="0" err="1"/>
              <a:t>từ</a:t>
            </a:r>
            <a:r>
              <a:rPr lang="en-US" dirty="0"/>
              <a:t> LDO: 500mAh.</a:t>
            </a:r>
          </a:p>
          <a:p>
            <a:pPr lvl="1"/>
            <a:r>
              <a:rPr lang="en-US" b="1" dirty="0"/>
              <a:t>BMP180</a:t>
            </a:r>
            <a:r>
              <a:rPr lang="en-US" dirty="0"/>
              <a:t>: 9.6 </a:t>
            </a:r>
            <a:r>
              <a:rPr lang="en-US" dirty="0" err="1"/>
              <a:t>mAh</a:t>
            </a:r>
            <a:endParaRPr lang="en-US" dirty="0"/>
          </a:p>
          <a:p>
            <a:pPr lvl="1"/>
            <a:r>
              <a:rPr lang="en-US" b="1" dirty="0"/>
              <a:t>DHT11: </a:t>
            </a:r>
            <a:r>
              <a:rPr lang="en-US" dirty="0"/>
              <a:t>181.88 </a:t>
            </a:r>
            <a:r>
              <a:rPr lang="en-US" dirty="0" err="1"/>
              <a:t>mAh</a:t>
            </a:r>
            <a:endParaRPr lang="en-US" dirty="0"/>
          </a:p>
          <a:p>
            <a:pPr lvl="1"/>
            <a:r>
              <a:rPr lang="en-US" b="1" dirty="0"/>
              <a:t>OLED: </a:t>
            </a:r>
            <a:r>
              <a:rPr lang="en-US" dirty="0"/>
              <a:t>110 </a:t>
            </a:r>
            <a:r>
              <a:rPr lang="en-US" dirty="0" err="1"/>
              <a:t>mAh</a:t>
            </a:r>
            <a:endParaRPr lang="en-US" dirty="0"/>
          </a:p>
          <a:p>
            <a:pPr lvl="1"/>
            <a:endParaRPr lang="vi-VN" dirty="0"/>
          </a:p>
          <a:p>
            <a:pPr lvl="1"/>
            <a:endParaRPr lang="en-US" dirty="0"/>
          </a:p>
          <a:p>
            <a:pPr lvl="1"/>
            <a:endParaRPr lang="vi-VN" dirty="0">
              <a:hlinkClick r:id="rId2">
                <a:extLst>
                  <a:ext uri="{A12FA001-AC4F-418D-AE19-62706E023703}">
                    <ahyp:hlinkClr xmlns:ahyp="http://schemas.microsoft.com/office/drawing/2018/hyperlinkcolor" val="tx"/>
                  </a:ext>
                </a:extLst>
              </a:hlinkClick>
            </a:endParaRPr>
          </a:p>
          <a:p>
            <a:pPr lvl="1"/>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A91EDE16-504C-BAF6-66A2-91327B73234A}"/>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6AB1A18F-9AC3-3ADB-7A89-AA34245A0AE0}"/>
              </a:ext>
            </a:extLst>
          </p:cNvPr>
          <p:cNvSpPr>
            <a:spLocks noGrp="1"/>
          </p:cNvSpPr>
          <p:nvPr>
            <p:ph type="sldNum" sz="quarter" idx="12"/>
          </p:nvPr>
        </p:nvSpPr>
        <p:spPr/>
        <p:txBody>
          <a:bodyPr/>
          <a:lstStyle/>
          <a:p>
            <a:fld id="{48F63A3B-78C7-47BE-AE5E-E10140E04643}" type="slidenum">
              <a:rPr lang="en-US" smtClean="0"/>
              <a:pPr/>
              <a:t>37</a:t>
            </a:fld>
            <a:endParaRPr lang="en-US" dirty="0"/>
          </a:p>
        </p:txBody>
      </p:sp>
    </p:spTree>
    <p:extLst>
      <p:ext uri="{BB962C8B-B14F-4D97-AF65-F5344CB8AC3E}">
        <p14:creationId xmlns:p14="http://schemas.microsoft.com/office/powerpoint/2010/main" val="292665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7D05-0C4E-A77F-E26E-F3AF1D5B275D}"/>
              </a:ext>
            </a:extLst>
          </p:cNvPr>
          <p:cNvSpPr>
            <a:spLocks noGrp="1"/>
          </p:cNvSpPr>
          <p:nvPr>
            <p:ph type="title"/>
          </p:nvPr>
        </p:nvSpPr>
        <p:spPr/>
        <p:txBody>
          <a:bodyPr/>
          <a:lstStyle/>
          <a:p>
            <a:r>
              <a:rPr lang="en-VN" dirty="0"/>
              <a:t>1. Tổng quan đề tài nghiên cứu</a:t>
            </a:r>
          </a:p>
        </p:txBody>
      </p:sp>
      <p:sp>
        <p:nvSpPr>
          <p:cNvPr id="3" name="Content Placeholder 2">
            <a:extLst>
              <a:ext uri="{FF2B5EF4-FFF2-40B4-BE49-F238E27FC236}">
                <a16:creationId xmlns:a16="http://schemas.microsoft.com/office/drawing/2014/main" id="{C184955D-FD4B-EB3E-53CC-9CD6B5478F20}"/>
              </a:ext>
            </a:extLst>
          </p:cNvPr>
          <p:cNvSpPr>
            <a:spLocks noGrp="1"/>
          </p:cNvSpPr>
          <p:nvPr>
            <p:ph idx="1"/>
          </p:nvPr>
        </p:nvSpPr>
        <p:spPr/>
        <p:txBody>
          <a:bodyPr>
            <a:normAutofit/>
          </a:bodyPr>
          <a:lstStyle/>
          <a:p>
            <a:pPr marL="0" indent="0">
              <a:buNone/>
            </a:pPr>
            <a:r>
              <a:rPr lang="en-US" sz="2400" dirty="0">
                <a:latin typeface="+mj-lt"/>
              </a:rPr>
              <a:t> </a:t>
            </a:r>
            <a:r>
              <a:rPr lang="en-US" dirty="0"/>
              <a:t>- </a:t>
            </a:r>
            <a:r>
              <a:rPr lang="en-US" dirty="0" err="1"/>
              <a:t>Tình</a:t>
            </a:r>
            <a:r>
              <a:rPr lang="en-US" dirty="0"/>
              <a:t> </a:t>
            </a:r>
            <a:r>
              <a:rPr lang="en-US" dirty="0" err="1"/>
              <a:t>hình</a:t>
            </a:r>
            <a:r>
              <a:rPr lang="en-US" dirty="0"/>
              <a:t> </a:t>
            </a:r>
            <a:r>
              <a:rPr lang="en-US" dirty="0" err="1"/>
              <a:t>mưa</a:t>
            </a:r>
            <a:r>
              <a:rPr lang="en-US" dirty="0"/>
              <a:t> </a:t>
            </a:r>
            <a:r>
              <a:rPr lang="en-US" dirty="0" err="1"/>
              <a:t>hiện</a:t>
            </a:r>
            <a:r>
              <a:rPr lang="en-US" dirty="0"/>
              <a:t> nay:</a:t>
            </a:r>
            <a:endParaRPr lang="vi-VN" dirty="0"/>
          </a:p>
          <a:p>
            <a:pPr lvl="1"/>
            <a:r>
              <a:rPr lang="vi-VN" dirty="0"/>
              <a:t>Biến đổi khí hậu làm gia tăng tần suất và cường độ mưa.</a:t>
            </a:r>
            <a:endParaRPr lang="en-US" dirty="0"/>
          </a:p>
          <a:p>
            <a:pPr lvl="1"/>
            <a:r>
              <a:rPr lang="en-US" dirty="0" err="1"/>
              <a:t>Là</a:t>
            </a:r>
            <a:r>
              <a:rPr lang="en-US" dirty="0"/>
              <a:t> </a:t>
            </a:r>
            <a:r>
              <a:rPr lang="en-US" dirty="0" err="1"/>
              <a:t>nguyên</a:t>
            </a:r>
            <a:r>
              <a:rPr lang="en-US" dirty="0"/>
              <a:t> </a:t>
            </a:r>
            <a:r>
              <a:rPr lang="en-US" dirty="0" err="1"/>
              <a:t>nhân</a:t>
            </a:r>
            <a:r>
              <a:rPr lang="en-US" dirty="0"/>
              <a:t> </a:t>
            </a:r>
            <a:r>
              <a:rPr lang="en-US" dirty="0" err="1"/>
              <a:t>dẫn</a:t>
            </a:r>
            <a:r>
              <a:rPr lang="en-US" dirty="0"/>
              <a:t> </a:t>
            </a:r>
            <a:r>
              <a:rPr lang="en-US" dirty="0" err="1"/>
              <a:t>đến</a:t>
            </a:r>
            <a:r>
              <a:rPr lang="en-US" dirty="0"/>
              <a:t> </a:t>
            </a:r>
            <a:r>
              <a:rPr lang="vi-VN" dirty="0"/>
              <a:t>lũ lụt, lũ qué</a:t>
            </a:r>
            <a:r>
              <a:rPr lang="en-US" dirty="0"/>
              <a:t>t, …</a:t>
            </a:r>
          </a:p>
          <a:p>
            <a:pPr lvl="1"/>
            <a:r>
              <a:rPr lang="en-US" dirty="0"/>
              <a:t>G</a:t>
            </a:r>
            <a:r>
              <a:rPr lang="vi-VN" dirty="0"/>
              <a:t>ây thiệt hại cho nông nghiệp và cơ sở hạ tầng.</a:t>
            </a:r>
            <a:endParaRPr lang="en-US" dirty="0"/>
          </a:p>
          <a:p>
            <a:pPr marL="457200" lvl="1" indent="0">
              <a:buNone/>
            </a:pPr>
            <a:endParaRPr lang="en-US" dirty="0">
              <a:latin typeface="+mj-lt"/>
            </a:endParaRPr>
          </a:p>
        </p:txBody>
      </p:sp>
      <p:sp>
        <p:nvSpPr>
          <p:cNvPr id="4" name="Footer Placeholder 3">
            <a:extLst>
              <a:ext uri="{FF2B5EF4-FFF2-40B4-BE49-F238E27FC236}">
                <a16:creationId xmlns:a16="http://schemas.microsoft.com/office/drawing/2014/main" id="{015C65A7-EBE0-CFEF-DECA-4B82E533706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90FB323D-3E60-D198-26D8-C64C76E6940D}"/>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8" name="Rectangle 3">
            <a:extLst>
              <a:ext uri="{FF2B5EF4-FFF2-40B4-BE49-F238E27FC236}">
                <a16:creationId xmlns:a16="http://schemas.microsoft.com/office/drawing/2014/main" id="{59F28148-4A32-4A94-8184-4AA237C6D291}"/>
              </a:ext>
            </a:extLst>
          </p:cNvPr>
          <p:cNvSpPr>
            <a:spLocks noChangeArrowheads="1"/>
          </p:cNvSpPr>
          <p:nvPr/>
        </p:nvSpPr>
        <p:spPr bwMode="auto">
          <a:xfrm>
            <a:off x="152400" y="-1707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11E007E-AF26-4DAF-A03A-427D2FE84159}"/>
              </a:ext>
            </a:extLst>
          </p:cNvPr>
          <p:cNvPicPr>
            <a:picLocks noChangeAspect="1"/>
          </p:cNvPicPr>
          <p:nvPr/>
        </p:nvPicPr>
        <p:blipFill>
          <a:blip r:embed="rId3"/>
          <a:stretch>
            <a:fillRect/>
          </a:stretch>
        </p:blipFill>
        <p:spPr>
          <a:xfrm>
            <a:off x="1324648" y="4443451"/>
            <a:ext cx="1733512" cy="1733512"/>
          </a:xfrm>
          <a:prstGeom prst="rect">
            <a:avLst/>
          </a:prstGeom>
        </p:spPr>
      </p:pic>
      <p:pic>
        <p:nvPicPr>
          <p:cNvPr id="10" name="Picture 9">
            <a:extLst>
              <a:ext uri="{FF2B5EF4-FFF2-40B4-BE49-F238E27FC236}">
                <a16:creationId xmlns:a16="http://schemas.microsoft.com/office/drawing/2014/main" id="{E01EB80E-950E-41AC-8C56-D428442A7361}"/>
              </a:ext>
            </a:extLst>
          </p:cNvPr>
          <p:cNvPicPr>
            <a:picLocks noChangeAspect="1"/>
          </p:cNvPicPr>
          <p:nvPr/>
        </p:nvPicPr>
        <p:blipFill>
          <a:blip r:embed="rId4"/>
          <a:stretch>
            <a:fillRect/>
          </a:stretch>
        </p:blipFill>
        <p:spPr>
          <a:xfrm>
            <a:off x="6378858" y="4394403"/>
            <a:ext cx="1886444" cy="1886444"/>
          </a:xfrm>
          <a:prstGeom prst="rect">
            <a:avLst/>
          </a:prstGeom>
        </p:spPr>
      </p:pic>
      <p:pic>
        <p:nvPicPr>
          <p:cNvPr id="11" name="Picture 10" descr="A person raising his hand in front of a person in a classroom&#10;&#10;Description automatically generated">
            <a:extLst>
              <a:ext uri="{FF2B5EF4-FFF2-40B4-BE49-F238E27FC236}">
                <a16:creationId xmlns:a16="http://schemas.microsoft.com/office/drawing/2014/main" id="{C5192CBF-C958-FA46-0F34-DCC0A1021351}"/>
              </a:ext>
            </a:extLst>
          </p:cNvPr>
          <p:cNvPicPr>
            <a:picLocks noChangeAspect="1"/>
          </p:cNvPicPr>
          <p:nvPr/>
        </p:nvPicPr>
        <p:blipFill>
          <a:blip r:embed="rId5"/>
          <a:srcRect l="10052" r="10052"/>
          <a:stretch>
            <a:fillRect/>
          </a:stretch>
        </p:blipFill>
        <p:spPr>
          <a:xfrm flipH="1">
            <a:off x="9198052" y="1695758"/>
            <a:ext cx="2993948" cy="4401205"/>
          </a:xfrm>
          <a:prstGeom prst="flowChartDelay">
            <a:avLst/>
          </a:prstGeom>
        </p:spPr>
      </p:pic>
    </p:spTree>
    <p:extLst>
      <p:ext uri="{BB962C8B-B14F-4D97-AF65-F5344CB8AC3E}">
        <p14:creationId xmlns:p14="http://schemas.microsoft.com/office/powerpoint/2010/main" val="38225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7D05-0C4E-A77F-E26E-F3AF1D5B275D}"/>
              </a:ext>
            </a:extLst>
          </p:cNvPr>
          <p:cNvSpPr>
            <a:spLocks noGrp="1"/>
          </p:cNvSpPr>
          <p:nvPr>
            <p:ph type="title"/>
          </p:nvPr>
        </p:nvSpPr>
        <p:spPr/>
        <p:txBody>
          <a:bodyPr/>
          <a:lstStyle/>
          <a:p>
            <a:r>
              <a:rPr lang="en-VN" dirty="0"/>
              <a:t>1. Tổng quan đề tài nghiên cứu</a:t>
            </a:r>
          </a:p>
        </p:txBody>
      </p:sp>
      <p:sp>
        <p:nvSpPr>
          <p:cNvPr id="3" name="Content Placeholder 2">
            <a:extLst>
              <a:ext uri="{FF2B5EF4-FFF2-40B4-BE49-F238E27FC236}">
                <a16:creationId xmlns:a16="http://schemas.microsoft.com/office/drawing/2014/main" id="{C184955D-FD4B-EB3E-53CC-9CD6B5478F20}"/>
              </a:ext>
            </a:extLst>
          </p:cNvPr>
          <p:cNvSpPr>
            <a:spLocks noGrp="1"/>
          </p:cNvSpPr>
          <p:nvPr>
            <p:ph idx="1"/>
          </p:nvPr>
        </p:nvSpPr>
        <p:spPr>
          <a:xfrm>
            <a:off x="606000" y="1915709"/>
            <a:ext cx="10980000" cy="4156684"/>
          </a:xfrm>
        </p:spPr>
        <p:txBody>
          <a:bodyPr/>
          <a:lstStyle/>
          <a:p>
            <a:r>
              <a:rPr lang="en-US" dirty="0" err="1"/>
              <a:t>Giải</a:t>
            </a:r>
            <a:r>
              <a:rPr lang="en-US" dirty="0"/>
              <a:t> </a:t>
            </a:r>
            <a:r>
              <a:rPr lang="en-US" dirty="0" err="1"/>
              <a:t>pháp</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báo</a:t>
            </a:r>
            <a:r>
              <a:rPr lang="en-US" dirty="0"/>
              <a:t> </a:t>
            </a:r>
            <a:r>
              <a:rPr lang="en-US" dirty="0" err="1"/>
              <a:t>lượng</a:t>
            </a:r>
            <a:r>
              <a:rPr lang="en-US" dirty="0"/>
              <a:t> </a:t>
            </a:r>
            <a:r>
              <a:rPr lang="en-US" dirty="0" err="1"/>
              <a:t>mưa</a:t>
            </a:r>
            <a:endParaRPr lang="en-US" dirty="0"/>
          </a:p>
          <a:p>
            <a:pPr lvl="1"/>
            <a:r>
              <a:rPr lang="en-US" dirty="0" err="1"/>
              <a:t>Kết</a:t>
            </a:r>
            <a:r>
              <a:rPr lang="en-US" dirty="0"/>
              <a:t> </a:t>
            </a:r>
            <a:r>
              <a:rPr lang="en-US" dirty="0" err="1"/>
              <a:t>hợp</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cảm</a:t>
            </a:r>
            <a:r>
              <a:rPr lang="en-US" dirty="0"/>
              <a:t> </a:t>
            </a:r>
            <a:r>
              <a:rPr lang="en-US" dirty="0" err="1"/>
              <a:t>biến</a:t>
            </a:r>
            <a:r>
              <a:rPr lang="en-US" dirty="0"/>
              <a:t> + </a:t>
            </a:r>
            <a:r>
              <a:rPr lang="en-US" dirty="0" err="1"/>
              <a:t>vệ</a:t>
            </a:r>
            <a:r>
              <a:rPr lang="en-US" dirty="0"/>
              <a:t> </a:t>
            </a:r>
            <a:r>
              <a:rPr lang="en-US" dirty="0" err="1"/>
              <a:t>tinh</a:t>
            </a:r>
            <a:r>
              <a:rPr lang="en-US" dirty="0"/>
              <a:t>, ra </a:t>
            </a:r>
            <a:r>
              <a:rPr lang="en-US" dirty="0" err="1"/>
              <a:t>đa</a:t>
            </a:r>
            <a:r>
              <a:rPr lang="en-US" dirty="0"/>
              <a:t>.</a:t>
            </a:r>
          </a:p>
          <a:p>
            <a:pPr lvl="1"/>
            <a:r>
              <a:rPr lang="en-US" dirty="0" err="1"/>
              <a:t>Dự</a:t>
            </a:r>
            <a:r>
              <a:rPr lang="en-US" dirty="0"/>
              <a:t> </a:t>
            </a:r>
            <a:r>
              <a:rPr lang="en-US" dirty="0" err="1"/>
              <a:t>báo</a:t>
            </a:r>
            <a:r>
              <a:rPr lang="en-US" dirty="0"/>
              <a:t> </a:t>
            </a:r>
            <a:r>
              <a:rPr lang="en-US" dirty="0" err="1"/>
              <a:t>lượng</a:t>
            </a:r>
            <a:r>
              <a:rPr lang="en-US" dirty="0"/>
              <a:t> </a:t>
            </a:r>
            <a:r>
              <a:rPr lang="en-US" dirty="0" err="1"/>
              <a:t>mưa</a:t>
            </a:r>
            <a:r>
              <a:rPr lang="en-US" dirty="0"/>
              <a:t> 24 </a:t>
            </a:r>
            <a:r>
              <a:rPr lang="en-US" dirty="0" err="1"/>
              <a:t>giờ</a:t>
            </a:r>
            <a:r>
              <a:rPr lang="en-US" dirty="0"/>
              <a:t> </a:t>
            </a:r>
            <a:r>
              <a:rPr lang="en-US" dirty="0" err="1"/>
              <a:t>tiếp</a:t>
            </a:r>
            <a:r>
              <a:rPr lang="en-US" dirty="0"/>
              <a:t> </a:t>
            </a:r>
            <a:r>
              <a:rPr lang="en-US" dirty="0" err="1"/>
              <a:t>theo.</a:t>
            </a:r>
            <a:endParaRPr lang="en-US" dirty="0"/>
          </a:p>
          <a:p>
            <a:pPr lvl="1"/>
            <a:r>
              <a:rPr lang="en-US" dirty="0"/>
              <a:t>Giao </a:t>
            </a:r>
            <a:r>
              <a:rPr lang="en-US" dirty="0" err="1"/>
              <a:t>diện</a:t>
            </a:r>
            <a:r>
              <a:rPr lang="en-US" dirty="0"/>
              <a:t> web </a:t>
            </a:r>
            <a:r>
              <a:rPr lang="en-US" dirty="0" err="1"/>
              <a:t>hỗ</a:t>
            </a:r>
            <a:r>
              <a:rPr lang="en-US" dirty="0"/>
              <a:t> </a:t>
            </a:r>
            <a:r>
              <a:rPr lang="en-US" dirty="0" err="1"/>
              <a:t>trợ</a:t>
            </a:r>
            <a:r>
              <a:rPr lang="en-US" dirty="0"/>
              <a:t> </a:t>
            </a:r>
            <a:r>
              <a:rPr lang="en-US" dirty="0" err="1"/>
              <a:t>quan</a:t>
            </a:r>
            <a:r>
              <a:rPr lang="en-US" dirty="0"/>
              <a:t> </a:t>
            </a:r>
            <a:r>
              <a:rPr lang="en-US" dirty="0" err="1"/>
              <a:t>sát</a:t>
            </a:r>
            <a:r>
              <a:rPr lang="en-US" dirty="0"/>
              <a:t> </a:t>
            </a:r>
            <a:r>
              <a:rPr lang="en-US" dirty="0" err="1"/>
              <a:t>lượng</a:t>
            </a:r>
            <a:r>
              <a:rPr lang="en-US" dirty="0"/>
              <a:t> </a:t>
            </a:r>
            <a:r>
              <a:rPr lang="en-US" dirty="0" err="1"/>
              <a:t>mưa</a:t>
            </a:r>
            <a:r>
              <a:rPr lang="en-US" dirty="0"/>
              <a:t> </a:t>
            </a:r>
            <a:r>
              <a:rPr lang="en-US" dirty="0" err="1"/>
              <a:t>dự</a:t>
            </a:r>
            <a:r>
              <a:rPr lang="en-US" dirty="0"/>
              <a:t> </a:t>
            </a:r>
            <a:r>
              <a:rPr lang="en-US" dirty="0" err="1"/>
              <a:t>báo</a:t>
            </a:r>
            <a:r>
              <a:rPr lang="en-US" dirty="0"/>
              <a:t>.</a:t>
            </a:r>
          </a:p>
          <a:p>
            <a:r>
              <a:rPr lang="en-US" dirty="0" err="1"/>
              <a:t>Phạm</a:t>
            </a:r>
            <a:r>
              <a:rPr lang="en-US" dirty="0"/>
              <a:t> vi </a:t>
            </a:r>
            <a:r>
              <a:rPr lang="en-US" dirty="0" err="1"/>
              <a:t>nghiên</a:t>
            </a:r>
            <a:r>
              <a:rPr lang="en-US" dirty="0"/>
              <a:t> </a:t>
            </a:r>
            <a:r>
              <a:rPr lang="en-US" dirty="0" err="1"/>
              <a:t>cứu</a:t>
            </a:r>
            <a:r>
              <a:rPr lang="en-US" dirty="0"/>
              <a:t>:</a:t>
            </a:r>
          </a:p>
          <a:p>
            <a:pPr lvl="1"/>
            <a:r>
              <a:rPr lang="en-US" dirty="0"/>
              <a:t>3 </a:t>
            </a:r>
            <a:r>
              <a:rPr lang="en-US" dirty="0" err="1"/>
              <a:t>tỉnh</a:t>
            </a:r>
            <a:r>
              <a:rPr lang="en-US" dirty="0"/>
              <a:t> </a:t>
            </a:r>
            <a:r>
              <a:rPr lang="en-US" dirty="0" err="1"/>
              <a:t>Bắc</a:t>
            </a:r>
            <a:r>
              <a:rPr lang="en-US" dirty="0"/>
              <a:t> </a:t>
            </a:r>
            <a:r>
              <a:rPr lang="en-US" dirty="0" err="1"/>
              <a:t>Trung</a:t>
            </a:r>
            <a:r>
              <a:rPr lang="en-US" dirty="0"/>
              <a:t> </a:t>
            </a:r>
            <a:r>
              <a:rPr lang="en-US" dirty="0" err="1"/>
              <a:t>Bộ</a:t>
            </a:r>
            <a:r>
              <a:rPr lang="en-US" dirty="0"/>
              <a:t>: </a:t>
            </a:r>
            <a:r>
              <a:rPr lang="en-US" dirty="0" err="1"/>
              <a:t>Hà</a:t>
            </a:r>
            <a:r>
              <a:rPr lang="en-US" dirty="0"/>
              <a:t> </a:t>
            </a:r>
            <a:r>
              <a:rPr lang="en-US" dirty="0" err="1"/>
              <a:t>Tĩnh</a:t>
            </a:r>
            <a:r>
              <a:rPr lang="en-US" dirty="0"/>
              <a:t>, </a:t>
            </a:r>
            <a:r>
              <a:rPr lang="en-US" dirty="0" err="1"/>
              <a:t>Quảng</a:t>
            </a:r>
            <a:r>
              <a:rPr lang="en-US" dirty="0"/>
              <a:t> </a:t>
            </a:r>
            <a:r>
              <a:rPr lang="en-US" dirty="0" err="1"/>
              <a:t>Bình</a:t>
            </a:r>
            <a:r>
              <a:rPr lang="en-US" dirty="0"/>
              <a:t>, </a:t>
            </a:r>
            <a:r>
              <a:rPr lang="en-US" dirty="0" err="1"/>
              <a:t>Quảng</a:t>
            </a:r>
            <a:r>
              <a:rPr lang="en-US" dirty="0"/>
              <a:t> </a:t>
            </a:r>
            <a:r>
              <a:rPr lang="en-US" dirty="0" err="1"/>
              <a:t>Trị</a:t>
            </a:r>
            <a:r>
              <a:rPr lang="en-US" dirty="0"/>
              <a:t>.</a:t>
            </a:r>
          </a:p>
        </p:txBody>
      </p:sp>
      <p:sp>
        <p:nvSpPr>
          <p:cNvPr id="4" name="Footer Placeholder 3">
            <a:extLst>
              <a:ext uri="{FF2B5EF4-FFF2-40B4-BE49-F238E27FC236}">
                <a16:creationId xmlns:a16="http://schemas.microsoft.com/office/drawing/2014/main" id="{015C65A7-EBE0-CFEF-DECA-4B82E533706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90FB323D-3E60-D198-26D8-C64C76E6940D}"/>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1023079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7D05-0C4E-A77F-E26E-F3AF1D5B275D}"/>
              </a:ext>
            </a:extLst>
          </p:cNvPr>
          <p:cNvSpPr>
            <a:spLocks noGrp="1"/>
          </p:cNvSpPr>
          <p:nvPr>
            <p:ph type="title"/>
          </p:nvPr>
        </p:nvSpPr>
        <p:spPr/>
        <p:txBody>
          <a:bodyPr/>
          <a:lstStyle/>
          <a:p>
            <a:r>
              <a:rPr lang="en-VN" dirty="0"/>
              <a:t>1. Tổng quan đề tài nghiên cứu</a:t>
            </a:r>
          </a:p>
        </p:txBody>
      </p:sp>
      <p:sp>
        <p:nvSpPr>
          <p:cNvPr id="3" name="Content Placeholder 2">
            <a:extLst>
              <a:ext uri="{FF2B5EF4-FFF2-40B4-BE49-F238E27FC236}">
                <a16:creationId xmlns:a16="http://schemas.microsoft.com/office/drawing/2014/main" id="{C184955D-FD4B-EB3E-53CC-9CD6B5478F20}"/>
              </a:ext>
            </a:extLst>
          </p:cNvPr>
          <p:cNvSpPr>
            <a:spLocks noGrp="1"/>
          </p:cNvSpPr>
          <p:nvPr>
            <p:ph idx="1"/>
          </p:nvPr>
        </p:nvSpPr>
        <p:spPr>
          <a:xfrm>
            <a:off x="606000" y="1915709"/>
            <a:ext cx="10980000" cy="4156684"/>
          </a:xfrm>
        </p:spPr>
        <p:txBody>
          <a:bodyPr/>
          <a:lstStyle/>
          <a:p>
            <a:r>
              <a:rPr lang="en-US" dirty="0" err="1"/>
              <a:t>Tổng</a:t>
            </a:r>
            <a:r>
              <a:rPr lang="en-US" dirty="0"/>
              <a:t> </a:t>
            </a:r>
            <a:r>
              <a:rPr lang="en-US" dirty="0" err="1"/>
              <a:t>quan</a:t>
            </a:r>
            <a:r>
              <a:rPr lang="en-US" dirty="0"/>
              <a:t> </a:t>
            </a:r>
            <a:r>
              <a:rPr lang="en-US" dirty="0" err="1"/>
              <a:t>hệ</a:t>
            </a:r>
            <a:r>
              <a:rPr lang="en-US" dirty="0"/>
              <a:t> </a:t>
            </a:r>
            <a:r>
              <a:rPr lang="en-US" dirty="0" err="1"/>
              <a:t>thống</a:t>
            </a:r>
            <a:r>
              <a:rPr lang="en-US" dirty="0"/>
              <a:t>:</a:t>
            </a:r>
          </a:p>
        </p:txBody>
      </p:sp>
      <p:sp>
        <p:nvSpPr>
          <p:cNvPr id="4" name="Footer Placeholder 3">
            <a:extLst>
              <a:ext uri="{FF2B5EF4-FFF2-40B4-BE49-F238E27FC236}">
                <a16:creationId xmlns:a16="http://schemas.microsoft.com/office/drawing/2014/main" id="{015C65A7-EBE0-CFEF-DECA-4B82E533706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90FB323D-3E60-D198-26D8-C64C76E6940D}"/>
              </a:ext>
            </a:extLst>
          </p:cNvPr>
          <p:cNvSpPr>
            <a:spLocks noGrp="1"/>
          </p:cNvSpPr>
          <p:nvPr>
            <p:ph type="sldNum" sz="quarter" idx="12"/>
          </p:nvPr>
        </p:nvSpPr>
        <p:spPr/>
        <p:txBody>
          <a:bodyPr/>
          <a:lstStyle/>
          <a:p>
            <a:fld id="{48F63A3B-78C7-47BE-AE5E-E10140E04643}" type="slidenum">
              <a:rPr lang="en-US" smtClean="0"/>
              <a:pPr/>
              <a:t>6</a:t>
            </a:fld>
            <a:endParaRPr lang="en-US" dirty="0"/>
          </a:p>
        </p:txBody>
      </p:sp>
      <p:pic>
        <p:nvPicPr>
          <p:cNvPr id="12" name="Picture 11">
            <a:extLst>
              <a:ext uri="{FF2B5EF4-FFF2-40B4-BE49-F238E27FC236}">
                <a16:creationId xmlns:a16="http://schemas.microsoft.com/office/drawing/2014/main" id="{DF6E71F6-5B0C-41E1-9151-C7D4D9C7D56E}"/>
              </a:ext>
            </a:extLst>
          </p:cNvPr>
          <p:cNvPicPr>
            <a:picLocks noChangeAspect="1"/>
          </p:cNvPicPr>
          <p:nvPr/>
        </p:nvPicPr>
        <p:blipFill>
          <a:blip r:embed="rId2"/>
          <a:stretch>
            <a:fillRect/>
          </a:stretch>
        </p:blipFill>
        <p:spPr>
          <a:xfrm>
            <a:off x="2971800" y="2737746"/>
            <a:ext cx="6248400" cy="3476625"/>
          </a:xfrm>
          <a:prstGeom prst="rect">
            <a:avLst/>
          </a:prstGeom>
        </p:spPr>
      </p:pic>
    </p:spTree>
    <p:extLst>
      <p:ext uri="{BB962C8B-B14F-4D97-AF65-F5344CB8AC3E}">
        <p14:creationId xmlns:p14="http://schemas.microsoft.com/office/powerpoint/2010/main" val="864389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266DD-010D-C751-81B4-EE20FA6ACD2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fontScale="90000"/>
          </a:bodyPr>
          <a:lstStyle/>
          <a:p>
            <a:r>
              <a:rPr lang="en-VN" dirty="0"/>
              <a:t>GIẢI PHÁP ĐỀ XUẤT</a:t>
            </a:r>
            <a:br>
              <a:rPr lang="en-VN" dirty="0"/>
            </a:br>
            <a:r>
              <a:rPr lang="en-VN" dirty="0"/>
              <a:t>CỦA ĐỀ TÀI</a:t>
            </a:r>
          </a:p>
        </p:txBody>
      </p:sp>
      <p:sp>
        <p:nvSpPr>
          <p:cNvPr id="5" name="Text Placeholder 4">
            <a:extLst>
              <a:ext uri="{FF2B5EF4-FFF2-40B4-BE49-F238E27FC236}">
                <a16:creationId xmlns:a16="http://schemas.microsoft.com/office/drawing/2014/main" id="{565E2CB9-B8D2-5359-3AF8-5D750D3658A9}"/>
              </a:ext>
            </a:extLst>
          </p:cNvPr>
          <p:cNvSpPr>
            <a:spLocks noGrp="1"/>
          </p:cNvSpPr>
          <p:nvPr>
            <p:ph type="body" idx="1"/>
          </p:nvPr>
        </p:nvSpPr>
        <p:spPr/>
        <p:txBody>
          <a:bodyPr/>
          <a:lstStyle/>
          <a:p>
            <a:endParaRPr lang="en-VN"/>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dirty="0"/>
              <a:t>02</a:t>
            </a:r>
          </a:p>
        </p:txBody>
      </p:sp>
    </p:spTree>
    <p:extLst>
      <p:ext uri="{BB962C8B-B14F-4D97-AF65-F5344CB8AC3E}">
        <p14:creationId xmlns:p14="http://schemas.microsoft.com/office/powerpoint/2010/main" val="59541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2. Giải pháp đề xuất của đề tài</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dirty="0" err="1"/>
              <a:t>Thiết</a:t>
            </a:r>
            <a:r>
              <a:rPr lang="en-US" dirty="0"/>
              <a:t> </a:t>
            </a:r>
            <a:r>
              <a:rPr lang="en-US" dirty="0" err="1"/>
              <a:t>bị</a:t>
            </a:r>
            <a:r>
              <a:rPr lang="en-US" dirty="0"/>
              <a:t> </a:t>
            </a:r>
            <a:r>
              <a:rPr lang="en-US" dirty="0" err="1"/>
              <a:t>đầu</a:t>
            </a:r>
            <a:r>
              <a:rPr lang="en-US" dirty="0"/>
              <a:t> </a:t>
            </a:r>
            <a:r>
              <a:rPr lang="en-US" dirty="0" err="1"/>
              <a:t>cuối</a:t>
            </a:r>
            <a:r>
              <a:rPr lang="en-US" dirty="0"/>
              <a:t>:</a:t>
            </a:r>
          </a:p>
          <a:p>
            <a:pPr lvl="1"/>
            <a:r>
              <a:rPr lang="en-US" dirty="0"/>
              <a:t>Thu </a:t>
            </a:r>
            <a:r>
              <a:rPr lang="en-US" dirty="0" err="1"/>
              <a:t>thập</a:t>
            </a:r>
            <a:r>
              <a:rPr lang="en-US" dirty="0"/>
              <a:t> </a:t>
            </a:r>
            <a:r>
              <a:rPr lang="en-US" dirty="0" err="1"/>
              <a:t>dữ</a:t>
            </a:r>
            <a:r>
              <a:rPr lang="en-US" dirty="0"/>
              <a:t> </a:t>
            </a:r>
            <a:r>
              <a:rPr lang="en-US" dirty="0" err="1"/>
              <a:t>liệu</a:t>
            </a:r>
            <a:r>
              <a:rPr lang="en-US" dirty="0"/>
              <a:t> </a:t>
            </a:r>
            <a:r>
              <a:rPr lang="en-US" dirty="0" err="1"/>
              <a:t>khí</a:t>
            </a:r>
            <a:r>
              <a:rPr lang="en-US" dirty="0"/>
              <a:t> </a:t>
            </a:r>
            <a:r>
              <a:rPr lang="en-US" dirty="0" err="1"/>
              <a:t>tượng</a:t>
            </a:r>
            <a:endParaRPr lang="en-US" dirty="0"/>
          </a:p>
          <a:p>
            <a:pPr lvl="1"/>
            <a:r>
              <a:rPr lang="en-US" dirty="0"/>
              <a:t>Giao </a:t>
            </a:r>
            <a:r>
              <a:rPr lang="en-US" dirty="0" err="1"/>
              <a:t>tiếp</a:t>
            </a:r>
            <a:r>
              <a:rPr lang="en-US" dirty="0"/>
              <a:t> </a:t>
            </a:r>
            <a:r>
              <a:rPr lang="en-US" dirty="0" err="1"/>
              <a:t>với</a:t>
            </a:r>
            <a:r>
              <a:rPr lang="en-US" dirty="0"/>
              <a:t> </a:t>
            </a:r>
            <a:r>
              <a:rPr lang="en-US" dirty="0" err="1"/>
              <a:t>người</a:t>
            </a:r>
            <a:r>
              <a:rPr lang="en-US" dirty="0"/>
              <a:t> </a:t>
            </a:r>
            <a:r>
              <a:rPr lang="en-US" dirty="0" err="1"/>
              <a:t>dùng</a:t>
            </a:r>
            <a:endParaRPr lang="en-US" dirty="0"/>
          </a:p>
          <a:p>
            <a:pPr lvl="1"/>
            <a:r>
              <a:rPr lang="en-US" dirty="0"/>
              <a:t>Giao </a:t>
            </a:r>
            <a:r>
              <a:rPr lang="en-US" dirty="0" err="1"/>
              <a:t>tiếp</a:t>
            </a:r>
            <a:r>
              <a:rPr lang="en-US" dirty="0"/>
              <a:t> </a:t>
            </a:r>
            <a:r>
              <a:rPr lang="en-US" dirty="0" err="1"/>
              <a:t>với</a:t>
            </a:r>
            <a:r>
              <a:rPr lang="en-US" dirty="0"/>
              <a:t> </a:t>
            </a:r>
            <a:r>
              <a:rPr lang="en-US" dirty="0" err="1"/>
              <a:t>máy</a:t>
            </a:r>
            <a:r>
              <a:rPr lang="en-US" dirty="0"/>
              <a:t> </a:t>
            </a:r>
            <a:r>
              <a:rPr lang="en-US" dirty="0" err="1"/>
              <a:t>chủ</a:t>
            </a:r>
            <a:endParaRPr lang="en-US" dirty="0"/>
          </a:p>
          <a:p>
            <a:pPr marL="457200" lvl="1" indent="0">
              <a:buNone/>
            </a:pP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7" name="Picture 6">
            <a:extLst>
              <a:ext uri="{FF2B5EF4-FFF2-40B4-BE49-F238E27FC236}">
                <a16:creationId xmlns:a16="http://schemas.microsoft.com/office/drawing/2014/main" id="{2F769ABF-8F06-4256-9355-0E7FDCEDE148}"/>
              </a:ext>
            </a:extLst>
          </p:cNvPr>
          <p:cNvPicPr>
            <a:picLocks noChangeAspect="1"/>
          </p:cNvPicPr>
          <p:nvPr/>
        </p:nvPicPr>
        <p:blipFill>
          <a:blip r:embed="rId3"/>
          <a:stretch>
            <a:fillRect/>
          </a:stretch>
        </p:blipFill>
        <p:spPr>
          <a:xfrm>
            <a:off x="5660444" y="2020279"/>
            <a:ext cx="4762500" cy="3640806"/>
          </a:xfrm>
          <a:prstGeom prst="rect">
            <a:avLst/>
          </a:prstGeom>
        </p:spPr>
      </p:pic>
    </p:spTree>
    <p:extLst>
      <p:ext uri="{BB962C8B-B14F-4D97-AF65-F5344CB8AC3E}">
        <p14:creationId xmlns:p14="http://schemas.microsoft.com/office/powerpoint/2010/main" val="32651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2. Giải pháp đề xuất của đề tài</a:t>
            </a:r>
          </a:p>
        </p:txBody>
      </p:sp>
      <p:sp>
        <p:nvSpPr>
          <p:cNvPr id="3" name="Content Placeholder 2">
            <a:extLst>
              <a:ext uri="{FF2B5EF4-FFF2-40B4-BE49-F238E27FC236}">
                <a16:creationId xmlns:a16="http://schemas.microsoft.com/office/drawing/2014/main" id="{FFC92DA4-500E-C4C7-6142-CC5F97F90D89}"/>
              </a:ext>
            </a:extLst>
          </p:cNvPr>
          <p:cNvSpPr>
            <a:spLocks noGrp="1"/>
          </p:cNvSpPr>
          <p:nvPr>
            <p:ph idx="1"/>
          </p:nvPr>
        </p:nvSpPr>
        <p:spPr/>
        <p:txBody>
          <a:bodyPr/>
          <a:lstStyle/>
          <a:p>
            <a:r>
              <a:rPr lang="en-US" dirty="0" err="1"/>
              <a:t>Mô</a:t>
            </a:r>
            <a:r>
              <a:rPr lang="en-US" dirty="0"/>
              <a:t> </a:t>
            </a:r>
            <a:r>
              <a:rPr lang="en-US" dirty="0" err="1"/>
              <a:t>hình</a:t>
            </a:r>
            <a:r>
              <a:rPr lang="en-US" dirty="0"/>
              <a:t> </a:t>
            </a:r>
            <a:r>
              <a:rPr lang="en-US" dirty="0" err="1"/>
              <a:t>dự</a:t>
            </a:r>
            <a:r>
              <a:rPr lang="en-US" dirty="0"/>
              <a:t> </a:t>
            </a:r>
            <a:r>
              <a:rPr lang="en-US" dirty="0" err="1"/>
              <a:t>báo</a:t>
            </a:r>
            <a:r>
              <a:rPr lang="en-US" dirty="0"/>
              <a:t> </a:t>
            </a:r>
            <a:r>
              <a:rPr lang="en-US" dirty="0" err="1"/>
              <a:t>lượng</a:t>
            </a:r>
            <a:r>
              <a:rPr lang="en-US" dirty="0"/>
              <a:t> </a:t>
            </a:r>
            <a:r>
              <a:rPr lang="en-US" dirty="0" err="1"/>
              <a:t>mưa</a:t>
            </a:r>
            <a:r>
              <a:rPr lang="en-US" dirty="0"/>
              <a:t>:</a:t>
            </a:r>
          </a:p>
          <a:p>
            <a:pPr lvl="1"/>
            <a:r>
              <a:rPr lang="en-US" dirty="0"/>
              <a:t>Thu </a:t>
            </a:r>
            <a:r>
              <a:rPr lang="en-US" dirty="0" err="1"/>
              <a:t>thập</a:t>
            </a:r>
            <a:r>
              <a:rPr lang="en-US" dirty="0"/>
              <a:t> </a:t>
            </a:r>
            <a:r>
              <a:rPr lang="en-US" dirty="0" err="1"/>
              <a:t>và</a:t>
            </a:r>
            <a:r>
              <a:rPr lang="en-US" dirty="0"/>
              <a:t> </a:t>
            </a:r>
            <a:r>
              <a:rPr lang="en-US" dirty="0" err="1"/>
              <a:t>Chuẩn</a:t>
            </a:r>
            <a:r>
              <a:rPr lang="en-US" dirty="0"/>
              <a:t> </a:t>
            </a:r>
            <a:r>
              <a:rPr lang="en-US" dirty="0" err="1"/>
              <a:t>bị</a:t>
            </a:r>
            <a:r>
              <a:rPr lang="en-US" dirty="0"/>
              <a:t> </a:t>
            </a:r>
            <a:r>
              <a:rPr lang="en-US" dirty="0" err="1"/>
              <a:t>dữ</a:t>
            </a:r>
            <a:r>
              <a:rPr lang="en-US" dirty="0"/>
              <a:t> </a:t>
            </a:r>
            <a:r>
              <a:rPr lang="en-US" dirty="0" err="1"/>
              <a:t>liệu</a:t>
            </a:r>
            <a:r>
              <a:rPr lang="en-US" dirty="0"/>
              <a:t>:</a:t>
            </a:r>
          </a:p>
          <a:p>
            <a:endParaRPr lang="en-US" dirty="0"/>
          </a:p>
          <a:p>
            <a:pPr lvl="1"/>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9</a:t>
            </a:fld>
            <a:endParaRPr lang="en-US" dirty="0"/>
          </a:p>
        </p:txBody>
      </p:sp>
      <p:pic>
        <p:nvPicPr>
          <p:cNvPr id="7" name="Picture 6">
            <a:extLst>
              <a:ext uri="{FF2B5EF4-FFF2-40B4-BE49-F238E27FC236}">
                <a16:creationId xmlns:a16="http://schemas.microsoft.com/office/drawing/2014/main" id="{7E978983-38AF-4D7A-BBA4-0C640A646557}"/>
              </a:ext>
            </a:extLst>
          </p:cNvPr>
          <p:cNvPicPr>
            <a:picLocks noChangeAspect="1"/>
          </p:cNvPicPr>
          <p:nvPr/>
        </p:nvPicPr>
        <p:blipFill>
          <a:blip r:embed="rId3"/>
          <a:stretch>
            <a:fillRect/>
          </a:stretch>
        </p:blipFill>
        <p:spPr>
          <a:xfrm>
            <a:off x="596713" y="3412698"/>
            <a:ext cx="10998574" cy="1288612"/>
          </a:xfrm>
          <a:prstGeom prst="rect">
            <a:avLst/>
          </a:prstGeom>
        </p:spPr>
      </p:pic>
    </p:spTree>
    <p:extLst>
      <p:ext uri="{BB962C8B-B14F-4D97-AF65-F5344CB8AC3E}">
        <p14:creationId xmlns:p14="http://schemas.microsoft.com/office/powerpoint/2010/main" val="982119012"/>
      </p:ext>
    </p:extLst>
  </p:cSld>
  <p:clrMapOvr>
    <a:masterClrMapping/>
  </p:clrMapOvr>
</p:sld>
</file>

<file path=ppt/theme/theme1.xml><?xml version="1.0" encoding="utf-8"?>
<a:theme xmlns:a="http://schemas.openxmlformats.org/drawingml/2006/main" name="Office Theme">
  <a:themeElements>
    <a:clrScheme name="FCE Green v2">
      <a:dk1>
        <a:srgbClr val="000000"/>
      </a:dk1>
      <a:lt1>
        <a:srgbClr val="FFFFFF"/>
      </a:lt1>
      <a:dk2>
        <a:srgbClr val="455F51"/>
      </a:dk2>
      <a:lt2>
        <a:srgbClr val="E3DED1"/>
      </a:lt2>
      <a:accent1>
        <a:srgbClr val="549E39"/>
      </a:accent1>
      <a:accent2>
        <a:srgbClr val="0071FF"/>
      </a:accent2>
      <a:accent3>
        <a:srgbClr val="38EF7D"/>
      </a:accent3>
      <a:accent4>
        <a:srgbClr val="029676"/>
      </a:accent4>
      <a:accent5>
        <a:srgbClr val="F5AF19"/>
      </a:accent5>
      <a:accent6>
        <a:srgbClr val="F12711"/>
      </a:accent6>
      <a:hlink>
        <a:srgbClr val="6B9F25"/>
      </a:hlink>
      <a:folHlink>
        <a:srgbClr val="BA690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lumMod val="50000"/>
          </a:schemeClr>
        </a:solidFill>
        <a:ln>
          <a:noFill/>
        </a:ln>
      </a:spPr>
      <a:bodyPr rtlCol="0" anchor="ctr"/>
      <a:lstStyle>
        <a:defPPr algn="ctr">
          <a:defRPr dirty="0">
            <a:solidFill>
              <a:schemeClr val="accent4"/>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22225" cap="rnd">
          <a:solidFill>
            <a:schemeClr val="accent3">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30000"/>
          </a:lnSpc>
          <a:spcBef>
            <a:spcPts val="300"/>
          </a:spcBef>
          <a:spcAft>
            <a:spcPts val="300"/>
          </a:spcAft>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9920</TotalTime>
  <Words>2758</Words>
  <Application>Microsoft Office PowerPoint</Application>
  <PresentationFormat>Widescreen</PresentationFormat>
  <Paragraphs>315</Paragraphs>
  <Slides>37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Times New Roman</vt:lpstr>
      <vt:lpstr>Office Theme</vt:lpstr>
      <vt:lpstr>MÔ HÌNH GIÁM SÁT VÀ DỰ BÁO LƯỢNG MƯA KHU VỰC CÁC TỈNH BẮC TRUNG BỘ</vt:lpstr>
      <vt:lpstr>Nội dung báo cáo</vt:lpstr>
      <vt:lpstr>TỔNG QUAN ĐỀ TÀI NGHIÊN CỨU</vt:lpstr>
      <vt:lpstr>1. Tổng quan đề tài nghiên cứu</vt:lpstr>
      <vt:lpstr>1. Tổng quan đề tài nghiên cứu</vt:lpstr>
      <vt:lpstr>1. Tổng quan đề tài nghiên cứu</vt:lpstr>
      <vt:lpstr>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3. Kết quả của giải pháp đề xuất</vt:lpstr>
      <vt:lpstr>KẾT LUẬN VÀ HƯỚNG PHÁT TRIỂN CỦA ĐỀ TÀI</vt:lpstr>
      <vt:lpstr>4. Kết luận và hướng phát triển của đề tài</vt:lpstr>
      <vt:lpstr>4. Kết luận và hướng phát triển của đề tài</vt:lpstr>
      <vt:lpstr>Tài liệu tham khảo</vt:lpstr>
      <vt:lpstr>Tài liệu tham khảo</vt:lpstr>
      <vt:lpstr>Tài liệu tham khảo</vt:lpstr>
      <vt:lpstr>Tài liệu tham khảo</vt:lpstr>
      <vt:lpstr>HỎI VÀ ĐÁP</vt:lpstr>
      <vt:lpstr>Phụ lục (nếu có)</vt:lpstr>
      <vt:lpstr>Phụ lục (nếu có)</vt:lpstr>
      <vt:lpstr>Phụ lục (nếu có)</vt:lpstr>
      <vt:lpstr>1. Tổng quan đề tài nghiên cứu</vt:lpstr>
      <vt:lpstr>1. Tổng quan đề tài nghiên cứu</vt:lpstr>
      <vt:lpstr>PowerPoint Presentation</vt:lpstr>
      <vt:lpstr>Phụ lục (nếu có)</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
  <dc:description>9Slide.vn</dc:description>
  <cp:lastModifiedBy>Tien Toan Nguyen</cp:lastModifiedBy>
  <cp:revision>756</cp:revision>
  <dcterms:created xsi:type="dcterms:W3CDTF">2022-06-26T12:27:32Z</dcterms:created>
  <dcterms:modified xsi:type="dcterms:W3CDTF">2025-02-05T00:20:38Z</dcterms:modified>
  <cp:category>9Slide.vn</cp:category>
</cp:coreProperties>
</file>